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9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6017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0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2892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9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83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5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7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2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1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0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8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багетная рамка 3">
            <a:extLst>
              <a:ext uri="{FF2B5EF4-FFF2-40B4-BE49-F238E27FC236}">
                <a16:creationId xmlns:a16="http://schemas.microsoft.com/office/drawing/2014/main" id="{61179837-E2F6-7B47-BA4B-59D0FC4A3182}"/>
              </a:ext>
            </a:extLst>
          </p:cNvPr>
          <p:cNvSpPr/>
          <p:nvPr/>
        </p:nvSpPr>
        <p:spPr>
          <a:xfrm>
            <a:off x="4101192" y="2604126"/>
            <a:ext cx="3989616" cy="164974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15F568-04B8-964F-AE92-4571913B4B59}"/>
              </a:ext>
            </a:extLst>
          </p:cNvPr>
          <p:cNvSpPr txBox="1"/>
          <p:nvPr/>
        </p:nvSpPr>
        <p:spPr>
          <a:xfrm>
            <a:off x="4247782" y="3187380"/>
            <a:ext cx="41746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ru-RU" sz="2800" b="1">
                <a:solidFill>
                  <a:schemeClr val="bg1"/>
                </a:solidFill>
              </a:rPr>
              <a:t>Модель выпускника </a:t>
            </a:r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4570540D-1488-BC4F-9C84-6D2EA7BA3779}"/>
              </a:ext>
            </a:extLst>
          </p:cNvPr>
          <p:cNvSpPr/>
          <p:nvPr/>
        </p:nvSpPr>
        <p:spPr>
          <a:xfrm>
            <a:off x="2976518" y="2622542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8" name="Стрелка: влево 7">
            <a:extLst>
              <a:ext uri="{FF2B5EF4-FFF2-40B4-BE49-F238E27FC236}">
                <a16:creationId xmlns:a16="http://schemas.microsoft.com/office/drawing/2014/main" id="{BA3C7C4C-5C02-C948-B404-BDD4C2EC665B}"/>
              </a:ext>
            </a:extLst>
          </p:cNvPr>
          <p:cNvSpPr/>
          <p:nvPr/>
        </p:nvSpPr>
        <p:spPr>
          <a:xfrm>
            <a:off x="2976518" y="3816627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0" name="Стрелка: влево 9">
            <a:extLst>
              <a:ext uri="{FF2B5EF4-FFF2-40B4-BE49-F238E27FC236}">
                <a16:creationId xmlns:a16="http://schemas.microsoft.com/office/drawing/2014/main" id="{30F8B855-B537-3A43-8ECB-C57BB8891F2D}"/>
              </a:ext>
            </a:extLst>
          </p:cNvPr>
          <p:cNvSpPr/>
          <p:nvPr/>
        </p:nvSpPr>
        <p:spPr>
          <a:xfrm rot="10800000">
            <a:off x="8090808" y="3816628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2" name="Стрелка: влево 11">
            <a:extLst>
              <a:ext uri="{FF2B5EF4-FFF2-40B4-BE49-F238E27FC236}">
                <a16:creationId xmlns:a16="http://schemas.microsoft.com/office/drawing/2014/main" id="{44C66663-DB33-D449-B29C-11C0516B5D11}"/>
              </a:ext>
            </a:extLst>
          </p:cNvPr>
          <p:cNvSpPr/>
          <p:nvPr/>
        </p:nvSpPr>
        <p:spPr>
          <a:xfrm rot="10800000">
            <a:off x="8090808" y="2604126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4" name="Стрелка: влево 13">
            <a:extLst>
              <a:ext uri="{FF2B5EF4-FFF2-40B4-BE49-F238E27FC236}">
                <a16:creationId xmlns:a16="http://schemas.microsoft.com/office/drawing/2014/main" id="{D6208F22-40FF-EF45-93C0-E8206FA381D6}"/>
              </a:ext>
            </a:extLst>
          </p:cNvPr>
          <p:cNvSpPr/>
          <p:nvPr/>
        </p:nvSpPr>
        <p:spPr>
          <a:xfrm rot="16200000">
            <a:off x="5467688" y="4588375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Стрелка: влево 15">
            <a:extLst>
              <a:ext uri="{FF2B5EF4-FFF2-40B4-BE49-F238E27FC236}">
                <a16:creationId xmlns:a16="http://schemas.microsoft.com/office/drawing/2014/main" id="{6B0D7DB4-4E54-6549-AEE3-BDF594FFA1B8}"/>
              </a:ext>
            </a:extLst>
          </p:cNvPr>
          <p:cNvSpPr/>
          <p:nvPr/>
        </p:nvSpPr>
        <p:spPr>
          <a:xfrm rot="5400000">
            <a:off x="5467688" y="1850790"/>
            <a:ext cx="1124674" cy="418831"/>
          </a:xfrm>
          <a:prstGeom prst="leftArrow">
            <a:avLst>
              <a:gd name="adj1" fmla="val 53198"/>
              <a:gd name="adj2" fmla="val 1145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5" name="Облако 14">
            <a:extLst>
              <a:ext uri="{FF2B5EF4-FFF2-40B4-BE49-F238E27FC236}">
                <a16:creationId xmlns:a16="http://schemas.microsoft.com/office/drawing/2014/main" id="{B82A54F2-ED87-694A-A4E7-4966631AAA21}"/>
              </a:ext>
            </a:extLst>
          </p:cNvPr>
          <p:cNvSpPr/>
          <p:nvPr/>
        </p:nvSpPr>
        <p:spPr>
          <a:xfrm>
            <a:off x="9143999" y="2251203"/>
            <a:ext cx="3162103" cy="106431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Высоконравственный и духовно культурный </a:t>
            </a:r>
          </a:p>
        </p:txBody>
      </p:sp>
      <p:sp>
        <p:nvSpPr>
          <p:cNvPr id="24" name="Облако 23">
            <a:extLst>
              <a:ext uri="{FF2B5EF4-FFF2-40B4-BE49-F238E27FC236}">
                <a16:creationId xmlns:a16="http://schemas.microsoft.com/office/drawing/2014/main" id="{F56667B4-ED7F-BA47-8E5C-32F5024146CA}"/>
              </a:ext>
            </a:extLst>
          </p:cNvPr>
          <p:cNvSpPr/>
          <p:nvPr/>
        </p:nvSpPr>
        <p:spPr>
          <a:xfrm>
            <a:off x="9299525" y="3542478"/>
            <a:ext cx="3006578" cy="1124676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7E34FA-08DD-4941-9326-1E349E46F10B}"/>
              </a:ext>
            </a:extLst>
          </p:cNvPr>
          <p:cNvSpPr txBox="1"/>
          <p:nvPr/>
        </p:nvSpPr>
        <p:spPr>
          <a:xfrm>
            <a:off x="9799636" y="3616858"/>
            <a:ext cx="2270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dirty="0"/>
              <a:t>Самостоятельный, трудолюбивый, востребованный</a:t>
            </a:r>
          </a:p>
        </p:txBody>
      </p:sp>
      <p:sp>
        <p:nvSpPr>
          <p:cNvPr id="28" name="Облако 27">
            <a:extLst>
              <a:ext uri="{FF2B5EF4-FFF2-40B4-BE49-F238E27FC236}">
                <a16:creationId xmlns:a16="http://schemas.microsoft.com/office/drawing/2014/main" id="{16BB0495-5B78-434E-B2A4-7BB5E36C9282}"/>
              </a:ext>
            </a:extLst>
          </p:cNvPr>
          <p:cNvSpPr/>
          <p:nvPr/>
        </p:nvSpPr>
        <p:spPr>
          <a:xfrm>
            <a:off x="4592711" y="5560988"/>
            <a:ext cx="3006578" cy="1124676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блако 29">
            <a:extLst>
              <a:ext uri="{FF2B5EF4-FFF2-40B4-BE49-F238E27FC236}">
                <a16:creationId xmlns:a16="http://schemas.microsoft.com/office/drawing/2014/main" id="{EBA1558D-BD2C-7642-AAC0-2EF0C650FF10}"/>
              </a:ext>
            </a:extLst>
          </p:cNvPr>
          <p:cNvSpPr/>
          <p:nvPr/>
        </p:nvSpPr>
        <p:spPr>
          <a:xfrm>
            <a:off x="4317320" y="163246"/>
            <a:ext cx="3006578" cy="1124676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лако 31">
            <a:extLst>
              <a:ext uri="{FF2B5EF4-FFF2-40B4-BE49-F238E27FC236}">
                <a16:creationId xmlns:a16="http://schemas.microsoft.com/office/drawing/2014/main" id="{18C678CB-47E2-5840-9255-A710EA4F9AEB}"/>
              </a:ext>
            </a:extLst>
          </p:cNvPr>
          <p:cNvSpPr/>
          <p:nvPr/>
        </p:nvSpPr>
        <p:spPr>
          <a:xfrm>
            <a:off x="-30117" y="3516185"/>
            <a:ext cx="3006578" cy="1124676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блако 33">
            <a:extLst>
              <a:ext uri="{FF2B5EF4-FFF2-40B4-BE49-F238E27FC236}">
                <a16:creationId xmlns:a16="http://schemas.microsoft.com/office/drawing/2014/main" id="{42BD87BB-7EAF-6D48-9923-979F23577D54}"/>
              </a:ext>
            </a:extLst>
          </p:cNvPr>
          <p:cNvSpPr/>
          <p:nvPr/>
        </p:nvSpPr>
        <p:spPr>
          <a:xfrm>
            <a:off x="-30117" y="2324075"/>
            <a:ext cx="3006578" cy="1124676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05D920-2A83-9D40-8686-4DF19736F70C}"/>
              </a:ext>
            </a:extLst>
          </p:cNvPr>
          <p:cNvSpPr txBox="1"/>
          <p:nvPr/>
        </p:nvSpPr>
        <p:spPr>
          <a:xfrm>
            <a:off x="4875201" y="5656955"/>
            <a:ext cx="26875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Гражданин, Патриот, Семьянин, Человек социального общества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37924D-0B8D-2C4B-AC7C-345FA8662FD1}"/>
              </a:ext>
            </a:extLst>
          </p:cNvPr>
          <p:cNvSpPr txBox="1"/>
          <p:nvPr/>
        </p:nvSpPr>
        <p:spPr>
          <a:xfrm>
            <a:off x="204958" y="3616858"/>
            <a:ext cx="2667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dirty="0"/>
              <a:t>Здоровый физически и духовно, </a:t>
            </a:r>
            <a:r>
              <a:rPr lang="ru-RU" sz="1400" b="1" dirty="0" smtClean="0"/>
              <a:t>ведущий </a:t>
            </a:r>
            <a:r>
              <a:rPr lang="ru-RU" sz="1400" b="1" dirty="0"/>
              <a:t>здоровый образ жизни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42ED97-2136-A748-A082-0CE627862FD1}"/>
              </a:ext>
            </a:extLst>
          </p:cNvPr>
          <p:cNvSpPr txBox="1"/>
          <p:nvPr/>
        </p:nvSpPr>
        <p:spPr>
          <a:xfrm>
            <a:off x="340203" y="2466263"/>
            <a:ext cx="2369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dirty="0"/>
              <a:t>Человек будущего, творческая личность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7ABA5E-FE7F-5F46-872C-64127E239A90}"/>
              </a:ext>
            </a:extLst>
          </p:cNvPr>
          <p:cNvSpPr txBox="1"/>
          <p:nvPr/>
        </p:nvSpPr>
        <p:spPr>
          <a:xfrm rot="10800000" flipV="1">
            <a:off x="4476904" y="258967"/>
            <a:ext cx="3157357" cy="951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Образованный воспитанный, интеллигентный, целеустремлённый, постоянно совершенствующийся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3999" y="6276109"/>
            <a:ext cx="27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Группа: 38-02ПО(2)21ИНЯЗ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55069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46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Романько</dc:creator>
  <cp:lastModifiedBy>ТАНЯ</cp:lastModifiedBy>
  <cp:revision>6</cp:revision>
  <dcterms:created xsi:type="dcterms:W3CDTF">2023-04-26T06:54:32Z</dcterms:created>
  <dcterms:modified xsi:type="dcterms:W3CDTF">2023-04-27T07:41:54Z</dcterms:modified>
</cp:coreProperties>
</file>