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8" r:id="rId3"/>
    <p:sldId id="263" r:id="rId4"/>
    <p:sldId id="259" r:id="rId5"/>
    <p:sldId id="271" r:id="rId6"/>
    <p:sldId id="268" r:id="rId7"/>
    <p:sldId id="270" r:id="rId8"/>
    <p:sldId id="272" r:id="rId9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B5D"/>
    <a:srgbClr val="3366FF"/>
    <a:srgbClr val="BFB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CAB61-47B5-4A03-9860-D211EB429BD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3FF1-78D0-4D1C-9EF3-786B1482E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7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E9FAC3-9422-4680-BFB4-15B09CF46E0E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9AA8B1-9E19-4244-900A-38718D579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6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BDA1-1C3B-4BBF-A392-6A3362DE58A7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DE90-0CDE-4822-B583-83CE2A58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CA66-25D0-4729-8BC7-76F1EB2BD355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90FB-5940-4641-851B-CA8C17E92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7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8D02-349F-42E7-ACFC-E300C70C110D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6BA7-9516-4B2E-B351-250370BCF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9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DFE0-2169-476A-9F21-C8B68FB48F02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A6CE-9149-4226-A9FB-307D66E7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F486-1BF0-4A6B-83E8-6A4851D2FB47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DE0B-E507-495F-867C-CC00B9546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1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47B8-A856-4253-84AD-47752E96DC02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2C44-1F63-4ADE-8F7F-18A2E806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15B7-2021-435A-AEFA-4AED2E7DE447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AA1F-BC2B-4752-A9FD-1C19411A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283D-A067-4A19-AF2F-C946C9AE7A88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F7DF-E1A0-48BD-B2E9-9978C7999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2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5D70-D198-40A3-9897-0DF70B8B58E8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C241-8081-4205-B2D2-8ABEA72E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D0A2-7B2D-467D-B043-688881DE2C51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2C71-E45D-4977-96ED-950D53DA9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95A0-F51D-4A81-ABC8-55AF0B4DC6FA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F990-EA1C-46B0-8C4B-8A71C08D4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3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1851B6-D155-4068-8450-467904095AF7}" type="datetime1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78E4F-4657-496A-AA78-70E1EC95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87284" y="157249"/>
            <a:ext cx="5910350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274326" y="5451193"/>
            <a:ext cx="8624455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3603083" y="1645920"/>
            <a:ext cx="5337255" cy="3724102"/>
          </a:xfrm>
          <a:prstGeom prst="roundRect">
            <a:avLst/>
          </a:prstGeom>
          <a:solidFill>
            <a:schemeClr val="tx2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Ашихмина</a:t>
            </a:r>
            <a:r>
              <a:rPr lang="ru-RU" b="1" dirty="0">
                <a:solidFill>
                  <a:schemeClr val="tx1"/>
                </a:solidFill>
              </a:rPr>
              <a:t> Елена </a:t>
            </a:r>
            <a:r>
              <a:rPr lang="ru-RU" b="1" dirty="0" smtClean="0">
                <a:solidFill>
                  <a:schemeClr val="tx1"/>
                </a:solidFill>
              </a:rPr>
              <a:t>Алексеевна, учитель информатики МАОУ «СОШ №14»,               г. Тобольск</a:t>
            </a:r>
            <a:endParaRPr lang="ru-RU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Ишмухаметова</a:t>
            </a:r>
            <a:r>
              <a:rPr lang="ru-RU" b="1" dirty="0">
                <a:solidFill>
                  <a:schemeClr val="tx1"/>
                </a:solidFill>
              </a:rPr>
              <a:t> Гузель </a:t>
            </a:r>
            <a:r>
              <a:rPr lang="ru-RU" b="1" dirty="0" err="1" smtClean="0">
                <a:solidFill>
                  <a:schemeClr val="tx1"/>
                </a:solidFill>
              </a:rPr>
              <a:t>Хатыповна</a:t>
            </a:r>
            <a:r>
              <a:rPr lang="ru-RU" b="1" dirty="0" smtClean="0">
                <a:solidFill>
                  <a:schemeClr val="tx1"/>
                </a:solidFill>
              </a:rPr>
              <a:t>,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№14», </a:t>
            </a:r>
            <a:r>
              <a:rPr lang="ru-RU" b="1" dirty="0" smtClean="0">
                <a:solidFill>
                  <a:schemeClr val="tx1"/>
                </a:solidFill>
              </a:rPr>
              <a:t>                        г</a:t>
            </a:r>
            <a:r>
              <a:rPr lang="ru-RU" b="1" dirty="0">
                <a:solidFill>
                  <a:schemeClr val="tx1"/>
                </a:solidFill>
              </a:rPr>
              <a:t>. Тобольск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Коростелева </a:t>
            </a:r>
            <a:r>
              <a:rPr lang="ru-RU" b="1" dirty="0">
                <a:solidFill>
                  <a:schemeClr val="tx1"/>
                </a:solidFill>
              </a:rPr>
              <a:t>Анастасия </a:t>
            </a:r>
            <a:r>
              <a:rPr lang="ru-RU" b="1" dirty="0" smtClean="0">
                <a:solidFill>
                  <a:schemeClr val="tx1"/>
                </a:solidFill>
              </a:rPr>
              <a:t>Геннадьевна,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</a:t>
            </a:r>
            <a:r>
              <a:rPr lang="ru-RU" b="1" dirty="0" smtClean="0">
                <a:solidFill>
                  <a:schemeClr val="tx1"/>
                </a:solidFill>
              </a:rPr>
              <a:t>№9»,              г</a:t>
            </a:r>
            <a:r>
              <a:rPr lang="ru-RU" b="1" dirty="0">
                <a:solidFill>
                  <a:schemeClr val="tx1"/>
                </a:solidFill>
              </a:rPr>
              <a:t>. Тобольск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Сажко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Елена </a:t>
            </a:r>
            <a:r>
              <a:rPr lang="ru-RU" b="1" dirty="0" smtClean="0">
                <a:solidFill>
                  <a:schemeClr val="tx1"/>
                </a:solidFill>
              </a:rPr>
              <a:t>Александровна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№14»,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г</a:t>
            </a:r>
            <a:r>
              <a:rPr lang="ru-RU" b="1" dirty="0">
                <a:solidFill>
                  <a:schemeClr val="tx1"/>
                </a:solidFill>
              </a:rPr>
              <a:t>. Тобольск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1028" name="Picture 4" descr="C:\Users\Bookkeeping\Desktop\1. проект Next педагог\изображение_viber_2020-09-14_22-23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5" b="41201"/>
          <a:stretch/>
        </p:blipFill>
        <p:spPr bwMode="auto">
          <a:xfrm>
            <a:off x="241513" y="2038094"/>
            <a:ext cx="3361570" cy="293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8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Создание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тренажера по решению текстовых  задач имеет важное значение в обучении математике. Он предназначен для использования учеником во время учебного процесса, обеспечивает эффективную тренировку ученика при решении текстовых задач. 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A6CE-9149-4226-A9FB-307D66E751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" y="44624"/>
            <a:ext cx="19059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7" y="1196752"/>
            <a:ext cx="6563071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Продукт: Интерактивный тренажер по математике «Решение текстовых задач 5-6 класс»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F7DF-E1A0-48BD-B2E9-9978C7999B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4433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https://forms.gle/upbFH8yx6ovXy7mV8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293096"/>
            <a:ext cx="4159948" cy="230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" y="0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556792"/>
            <a:ext cx="5292080" cy="1401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 тренажер по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текстовых задач 5-6 класс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создан для учащихся 5- 6 классов с целью систематизации их знаний по теме: текстовые задачи.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Тренажер также может использован для обучающихся 9,11 классов с целью подготовки к ОГЭ и ЕГЭ по теме: текстовые задачи. 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8DE0B-E507-495F-867C-CC00B9546E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3776"/>
          <a:stretch/>
        </p:blipFill>
        <p:spPr bwMode="auto">
          <a:xfrm>
            <a:off x="179513" y="1119498"/>
            <a:ext cx="2952327" cy="5503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35696" y="39327"/>
            <a:ext cx="5684168" cy="6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980728"/>
            <a:ext cx="5256584" cy="147373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тренажер предлагает  обучающимся решить различные типы текстовых задач (задачи на движение, задачи на проценты, и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После выполнения заданий учащиеся видят в каких типах задач у них есть пробелы и имеют возможность повторить данную тему, пройдя по ссылке.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8DE0B-E507-495F-867C-CC00B9546E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3776"/>
          <a:stretch/>
        </p:blipFill>
        <p:spPr bwMode="auto">
          <a:xfrm>
            <a:off x="179513" y="1119498"/>
            <a:ext cx="2952327" cy="5503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760" y="459052"/>
            <a:ext cx="5684168" cy="6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46621"/>
            <a:ext cx="3307904" cy="13620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интерактивного тренажера по </a:t>
            </a: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текстовых задач 5-6 класс</a:t>
            </a: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будет способствовать систематизации знаний учащихся по данной теме, учащиеся смогут самостоятельно в своем ритме просматривать обучающиеся ролики, тем самым расширяя свои знания по решению текстовых задач. </a:t>
            </a:r>
            <a:endParaRPr lang="ru-RU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8DE0B-E507-495F-867C-CC00B9546ED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t="39266" r="34437" b="6014"/>
          <a:stretch/>
        </p:blipFill>
        <p:spPr bwMode="auto">
          <a:xfrm>
            <a:off x="107504" y="1199183"/>
            <a:ext cx="3275856" cy="498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84784"/>
            <a:ext cx="3389313" cy="5078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" y="37874"/>
            <a:ext cx="568801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09573"/>
            <a:ext cx="8366447" cy="50997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7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решаемых текстовых задач на ОГЭ и ЕГЭ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интереса обучающихся к решению различных видов текстовых задач.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познавательного интереса обучающихся к различным дистанционным формам обучения. (интерактивные тетради, видеоролики)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интереса к предмету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доли и роли дистанционного обучения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расширение использования тренажеров на другие темы. 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8DE0B-E507-495F-867C-CC00B9546ED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219672"/>
            <a:ext cx="5684168" cy="66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реализации проекта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5" t="15941" r="30417" b="76512"/>
          <a:stretch/>
        </p:blipFill>
        <p:spPr>
          <a:xfrm>
            <a:off x="87284" y="157249"/>
            <a:ext cx="5910350" cy="1189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25793" r="19273" b="63298"/>
          <a:stretch/>
        </p:blipFill>
        <p:spPr>
          <a:xfrm>
            <a:off x="274326" y="5451193"/>
            <a:ext cx="8624455" cy="136593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3851921" y="1645920"/>
            <a:ext cx="5088418" cy="3724102"/>
          </a:xfrm>
          <a:prstGeom prst="roundRect">
            <a:avLst/>
          </a:prstGeom>
          <a:solidFill>
            <a:schemeClr val="tx2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Ашихмина</a:t>
            </a:r>
            <a:r>
              <a:rPr lang="ru-RU" b="1" dirty="0">
                <a:solidFill>
                  <a:schemeClr val="tx1"/>
                </a:solidFill>
              </a:rPr>
              <a:t> Елена </a:t>
            </a:r>
            <a:r>
              <a:rPr lang="ru-RU" b="1" dirty="0" smtClean="0">
                <a:solidFill>
                  <a:schemeClr val="tx1"/>
                </a:solidFill>
              </a:rPr>
              <a:t>Алексеевна, учитель информатики МАОУ «СОШ №14»,            г. Тобольск</a:t>
            </a:r>
            <a:endParaRPr lang="ru-RU" b="1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err="1">
                <a:solidFill>
                  <a:schemeClr val="tx1"/>
                </a:solidFill>
              </a:rPr>
              <a:t>Ишмухаметова</a:t>
            </a:r>
            <a:r>
              <a:rPr lang="ru-RU" b="1" dirty="0">
                <a:solidFill>
                  <a:schemeClr val="tx1"/>
                </a:solidFill>
              </a:rPr>
              <a:t> Гузель </a:t>
            </a:r>
            <a:r>
              <a:rPr lang="ru-RU" b="1" dirty="0" err="1" smtClean="0">
                <a:solidFill>
                  <a:schemeClr val="tx1"/>
                </a:solidFill>
              </a:rPr>
              <a:t>Хатыповна</a:t>
            </a:r>
            <a:r>
              <a:rPr lang="ru-RU" b="1" dirty="0" smtClean="0">
                <a:solidFill>
                  <a:schemeClr val="tx1"/>
                </a:solidFill>
              </a:rPr>
              <a:t>,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</a:t>
            </a:r>
            <a:r>
              <a:rPr lang="ru-RU" b="1" dirty="0" smtClean="0">
                <a:solidFill>
                  <a:schemeClr val="tx1"/>
                </a:solidFill>
              </a:rPr>
              <a:t>№14</a:t>
            </a:r>
            <a:r>
              <a:rPr lang="ru-RU" b="1" dirty="0">
                <a:solidFill>
                  <a:schemeClr val="tx1"/>
                </a:solidFill>
              </a:rPr>
              <a:t>», г. Тобольск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Коростелева </a:t>
            </a:r>
            <a:r>
              <a:rPr lang="ru-RU" b="1" dirty="0">
                <a:solidFill>
                  <a:schemeClr val="tx1"/>
                </a:solidFill>
              </a:rPr>
              <a:t>Анастасия </a:t>
            </a:r>
            <a:r>
              <a:rPr lang="ru-RU" b="1" dirty="0" smtClean="0">
                <a:solidFill>
                  <a:schemeClr val="tx1"/>
                </a:solidFill>
              </a:rPr>
              <a:t>Геннадьевна,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</a:t>
            </a:r>
            <a:r>
              <a:rPr lang="ru-RU" b="1" dirty="0" smtClean="0">
                <a:solidFill>
                  <a:schemeClr val="tx1"/>
                </a:solidFill>
              </a:rPr>
              <a:t>№9», </a:t>
            </a:r>
            <a:r>
              <a:rPr lang="ru-RU" b="1" dirty="0">
                <a:solidFill>
                  <a:schemeClr val="tx1"/>
                </a:solidFill>
              </a:rPr>
              <a:t>г. Тобольск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</a:rPr>
              <a:t>Сажко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Елена </a:t>
            </a:r>
            <a:r>
              <a:rPr lang="ru-RU" b="1" dirty="0" smtClean="0">
                <a:solidFill>
                  <a:schemeClr val="tx1"/>
                </a:solidFill>
              </a:rPr>
              <a:t>Александровна, учитель математики </a:t>
            </a:r>
            <a:r>
              <a:rPr lang="ru-RU" b="1" dirty="0">
                <a:solidFill>
                  <a:schemeClr val="tx1"/>
                </a:solidFill>
              </a:rPr>
              <a:t>МАОУ «СОШ №14», </a:t>
            </a:r>
            <a:r>
              <a:rPr lang="ru-RU" b="1" dirty="0" smtClean="0">
                <a:solidFill>
                  <a:schemeClr val="tx1"/>
                </a:solidFill>
              </a:rPr>
              <a:t>                   г</a:t>
            </a:r>
            <a:r>
              <a:rPr lang="ru-RU" b="1" dirty="0">
                <a:solidFill>
                  <a:schemeClr val="tx1"/>
                </a:solidFill>
              </a:rPr>
              <a:t>. Тобольск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1028" name="Picture 4" descr="C:\Users\Bookkeeping\Desktop\1. проект Next педагог\изображение_viber_2020-09-14_22-23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5" b="41201"/>
          <a:stretch/>
        </p:blipFill>
        <p:spPr bwMode="auto">
          <a:xfrm>
            <a:off x="274326" y="2038094"/>
            <a:ext cx="3361570" cy="293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28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Ф 2">
  <a:themeElements>
    <a:clrScheme name="Другая 4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ИНФ 2</Template>
  <TotalTime>112</TotalTime>
  <Words>226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ИНФ 2</vt:lpstr>
      <vt:lpstr>Презентация PowerPoint</vt:lpstr>
      <vt:lpstr>                             Актуальность проекта:                Создание интерактивного тренажера по решению текстовых  задач имеет важное значение в обучении математике. Он предназначен для использования учеником во время учебного процесса, обеспечивает эффективную тренировку ученика при решении текстовых задач.     </vt:lpstr>
      <vt:lpstr>Продукт: Интерактивный тренажер по математике «Решение текстовых задач 5-6 класс» </vt:lpstr>
      <vt:lpstr>Интерактивный  тренажер по математике  «Решение текстовых задач 5-6 класс» создан для учащихся 5- 6 классов с целью систематизации их знаний по теме: текстовые задачи.  Тренажер также может использован для обучающихся 9,11 классов с целью подготовки к ОГЭ и ЕГЭ по теме: текстовые задачи.  </vt:lpstr>
      <vt:lpstr> Интерактивный тренажер предлагает  обучающимся решить различные типы текстовых задач (задачи на движение, задачи на проценты, и др). После выполнения заданий учащиеся видят в каких типах задач у них есть пробелы и имеют возможность повторить данную тему, пройдя по ссылке. </vt:lpstr>
      <vt:lpstr>использование интерактивного тренажера по математике  «Решение текстовых задач 5-6 класс» будет способствовать систематизации знаний учащихся по данной теме, учащиеся смогут самостоятельно в своем ритме просматривать обучающиеся ролики, тем самым расширяя свои знания по решению текстовых задач. </vt:lpstr>
      <vt:lpstr>                                              Для учащихся  1. Увеличение доли решаемых текстовых задач на ОГЭ и ЕГЭ 2. повышение интереса обучающихся к решению различных видов текстовых задач. 3. развитие познавательного интереса обучающихся к различным дистанционным формам обучения. (интерактивные тетради, видеоролики) 4. развитие интереса к предмету                                           для педагогов 1. расширение доли и роли дистанционного обучения 2. расширение использования тренажеров на другие темы.      </vt:lpstr>
      <vt:lpstr>Презентация PowerPoint</vt:lpstr>
    </vt:vector>
  </TitlesOfParts>
  <Company>School #19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Bookkeeping</dc:creator>
  <dc:description>http://aida.ucoz.ru</dc:description>
  <cp:lastModifiedBy>Bookkeeping</cp:lastModifiedBy>
  <cp:revision>18</cp:revision>
  <cp:lastPrinted>2020-09-17T07:47:39Z</cp:lastPrinted>
  <dcterms:created xsi:type="dcterms:W3CDTF">2020-08-27T06:36:31Z</dcterms:created>
  <dcterms:modified xsi:type="dcterms:W3CDTF">2020-09-17T07:51:28Z</dcterms:modified>
  <cp:category>шаблоны к Powerpoint</cp:category>
</cp:coreProperties>
</file>