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23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18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57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81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643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9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27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85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60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07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41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04C8C-A16D-40ED-B7C8-20CC6A7D0227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B7048-13AE-42EF-977F-20BE1693D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26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 txBox="1">
            <a:spLocks/>
          </p:cNvSpPr>
          <p:nvPr/>
        </p:nvSpPr>
        <p:spPr>
          <a:xfrm>
            <a:off x="514837" y="27916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ПРЕЗЕНТАЦИИ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14837" y="356556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Подзаголовок (вариативно)</a:t>
            </a:r>
            <a:endParaRPr lang="ru-RU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514837" y="532769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дата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/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докладчик 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37" y="40190"/>
            <a:ext cx="2154877" cy="118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55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0" y="617517"/>
            <a:ext cx="12192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301124" y="131506"/>
            <a:ext cx="7325803" cy="2328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ЗАГОЛОВОК СЛАЙДА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02015" y="1093047"/>
            <a:ext cx="4818131" cy="3834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ПОДЗАГОЛОВОК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02015" y="1626447"/>
            <a:ext cx="4818131" cy="8812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Текст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текст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текст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текст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l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текст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текст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текст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текст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текст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текст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178" y="5968539"/>
            <a:ext cx="1210756" cy="66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33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561" y="5460088"/>
            <a:ext cx="2154877" cy="118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2657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26</Words>
  <Application>Microsoft Office PowerPoint</Application>
  <PresentationFormat>Широкоэкранный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Мищенко Олег Юрьевич</dc:creator>
  <cp:lastModifiedBy>Зольникова Елена Сергеевна</cp:lastModifiedBy>
  <cp:revision>8</cp:revision>
  <dcterms:created xsi:type="dcterms:W3CDTF">2021-01-25T10:59:14Z</dcterms:created>
  <dcterms:modified xsi:type="dcterms:W3CDTF">2022-04-01T06:25:04Z</dcterms:modified>
</cp:coreProperties>
</file>