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91" r:id="rId2"/>
    <p:sldId id="287" r:id="rId3"/>
    <p:sldId id="270" r:id="rId4"/>
    <p:sldId id="281" r:id="rId5"/>
    <p:sldId id="283" r:id="rId6"/>
    <p:sldId id="284" r:id="rId7"/>
    <p:sldId id="282" r:id="rId8"/>
    <p:sldId id="269" r:id="rId9"/>
    <p:sldId id="29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91"/>
            <p14:sldId id="287"/>
            <p14:sldId id="270"/>
            <p14:sldId id="281"/>
            <p14:sldId id="283"/>
            <p14:sldId id="284"/>
            <p14:sldId id="282"/>
            <p14:sldId id="26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238"/>
    <a:srgbClr val="235C5D"/>
    <a:srgbClr val="CEC2BA"/>
    <a:srgbClr val="6EAEE3"/>
    <a:srgbClr val="2D7577"/>
    <a:srgbClr val="4CAE3C"/>
    <a:srgbClr val="969696"/>
    <a:srgbClr val="3763AB"/>
    <a:srgbClr val="3F72C2"/>
    <a:srgbClr val="D8C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30D2B-D9C9-42D3-BD46-EF112CD8E246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9408B0-900F-4189-89E5-E1DA5630133F}">
      <dgm:prSet phldrT="[Текст]" phldr="1"/>
      <dgm:spPr/>
      <dgm:t>
        <a:bodyPr/>
        <a:lstStyle/>
        <a:p>
          <a:endParaRPr lang="ru-RU" dirty="0"/>
        </a:p>
      </dgm:t>
    </dgm:pt>
    <dgm:pt modelId="{31BC5726-845A-41BA-A0A3-7732BE0D3BBF}" type="parTrans" cxnId="{11960EBB-FE94-4844-BD53-C6849C1BAA52}">
      <dgm:prSet/>
      <dgm:spPr/>
      <dgm:t>
        <a:bodyPr/>
        <a:lstStyle/>
        <a:p>
          <a:endParaRPr lang="ru-RU"/>
        </a:p>
      </dgm:t>
    </dgm:pt>
    <dgm:pt modelId="{0810FA74-69BF-49A9-B98C-676DFA12CD2F}" type="sibTrans" cxnId="{11960EBB-FE94-4844-BD53-C6849C1BAA52}">
      <dgm:prSet/>
      <dgm:spPr/>
      <dgm:t>
        <a:bodyPr/>
        <a:lstStyle/>
        <a:p>
          <a:endParaRPr lang="ru-RU"/>
        </a:p>
      </dgm:t>
    </dgm:pt>
    <dgm:pt modelId="{85A569D2-E168-429A-911A-FCC47045653D}">
      <dgm:prSet phldrT="[Текст]"/>
      <dgm:spPr/>
      <dgm:t>
        <a:bodyPr/>
        <a:lstStyle/>
        <a:p>
          <a:endParaRPr lang="ru-RU" dirty="0"/>
        </a:p>
      </dgm:t>
    </dgm:pt>
    <dgm:pt modelId="{6A6D307F-BCC2-4DBF-B625-0D88A51F265A}" type="parTrans" cxnId="{1DA9AD91-3073-409E-AF6B-B575EE4CD070}">
      <dgm:prSet/>
      <dgm:spPr/>
      <dgm:t>
        <a:bodyPr/>
        <a:lstStyle/>
        <a:p>
          <a:endParaRPr lang="ru-RU"/>
        </a:p>
      </dgm:t>
    </dgm:pt>
    <dgm:pt modelId="{750F5E25-737E-4901-B81F-F3390B879F67}" type="sibTrans" cxnId="{1DA9AD91-3073-409E-AF6B-B575EE4CD070}">
      <dgm:prSet/>
      <dgm:spPr/>
      <dgm:t>
        <a:bodyPr/>
        <a:lstStyle/>
        <a:p>
          <a:endParaRPr lang="ru-RU"/>
        </a:p>
      </dgm:t>
    </dgm:pt>
    <dgm:pt modelId="{13705AD4-0A65-4D52-882E-6494FF10B59E}">
      <dgm:prSet phldrT="[Текст]" phldr="1"/>
      <dgm:spPr/>
      <dgm:t>
        <a:bodyPr/>
        <a:lstStyle/>
        <a:p>
          <a:endParaRPr lang="ru-RU" dirty="0"/>
        </a:p>
      </dgm:t>
    </dgm:pt>
    <dgm:pt modelId="{066348F4-4CAE-468D-BFCE-AEA099B444CC}" type="parTrans" cxnId="{CC7C26C2-6DD8-4DD6-A926-3D5106C73CCD}">
      <dgm:prSet/>
      <dgm:spPr/>
      <dgm:t>
        <a:bodyPr/>
        <a:lstStyle/>
        <a:p>
          <a:endParaRPr lang="ru-RU"/>
        </a:p>
      </dgm:t>
    </dgm:pt>
    <dgm:pt modelId="{9F07C57F-5F37-4F8E-84DF-6F713DB74609}" type="sibTrans" cxnId="{CC7C26C2-6DD8-4DD6-A926-3D5106C73CCD}">
      <dgm:prSet/>
      <dgm:spPr/>
      <dgm:t>
        <a:bodyPr/>
        <a:lstStyle/>
        <a:p>
          <a:endParaRPr lang="ru-RU"/>
        </a:p>
      </dgm:t>
    </dgm:pt>
    <dgm:pt modelId="{58ED6EAA-E086-474C-B162-26C0715A493E}">
      <dgm:prSet phldrT="[Текст]"/>
      <dgm:spPr/>
      <dgm:t>
        <a:bodyPr/>
        <a:lstStyle/>
        <a:p>
          <a:endParaRPr lang="ru-RU" dirty="0"/>
        </a:p>
      </dgm:t>
    </dgm:pt>
    <dgm:pt modelId="{42E34555-4A37-4B36-92DE-F54FDCBCCFB2}" type="parTrans" cxnId="{81F3F08C-7F21-4B46-941F-BA04DF2BA11A}">
      <dgm:prSet/>
      <dgm:spPr/>
      <dgm:t>
        <a:bodyPr/>
        <a:lstStyle/>
        <a:p>
          <a:endParaRPr lang="ru-RU"/>
        </a:p>
      </dgm:t>
    </dgm:pt>
    <dgm:pt modelId="{9E902B20-3D55-4941-A185-86B028034D9F}" type="sibTrans" cxnId="{81F3F08C-7F21-4B46-941F-BA04DF2BA11A}">
      <dgm:prSet/>
      <dgm:spPr/>
      <dgm:t>
        <a:bodyPr/>
        <a:lstStyle/>
        <a:p>
          <a:endParaRPr lang="ru-RU"/>
        </a:p>
      </dgm:t>
    </dgm:pt>
    <dgm:pt modelId="{C6C91676-2B08-4BD0-9EF1-86E2A93752AC}" type="pres">
      <dgm:prSet presAssocID="{F2530D2B-D9C9-42D3-BD46-EF112CD8E246}" presName="Name0" presStyleCnt="0">
        <dgm:presLayoutVars>
          <dgm:chMax val="4"/>
          <dgm:resizeHandles val="exact"/>
        </dgm:presLayoutVars>
      </dgm:prSet>
      <dgm:spPr/>
    </dgm:pt>
    <dgm:pt modelId="{8758312C-3BD5-4368-9EA4-32F98CE627A5}" type="pres">
      <dgm:prSet presAssocID="{F2530D2B-D9C9-42D3-BD46-EF112CD8E246}" presName="ellipse" presStyleLbl="trBgShp" presStyleIdx="0" presStyleCnt="1" custScaleX="127915"/>
      <dgm:spPr/>
    </dgm:pt>
    <dgm:pt modelId="{006014F6-AC65-4408-830D-CC6FE30BD3A6}" type="pres">
      <dgm:prSet presAssocID="{F2530D2B-D9C9-42D3-BD46-EF112CD8E246}" presName="arrow1" presStyleLbl="fgShp" presStyleIdx="0" presStyleCnt="1"/>
      <dgm:spPr/>
    </dgm:pt>
    <dgm:pt modelId="{A739D8FA-8190-4EBA-9A71-3887EF1B6A03}" type="pres">
      <dgm:prSet presAssocID="{F2530D2B-D9C9-42D3-BD46-EF112CD8E246}" presName="rectangle" presStyleLbl="revTx" presStyleIdx="0" presStyleCnt="1">
        <dgm:presLayoutVars>
          <dgm:bulletEnabled val="1"/>
        </dgm:presLayoutVars>
      </dgm:prSet>
      <dgm:spPr/>
    </dgm:pt>
    <dgm:pt modelId="{2BD14854-6B53-4E72-AB3E-F2BE4DFB68F6}" type="pres">
      <dgm:prSet presAssocID="{85A569D2-E168-429A-911A-FCC47045653D}" presName="item1" presStyleLbl="node1" presStyleIdx="0" presStyleCnt="3" custScaleX="132246" custScaleY="137332">
        <dgm:presLayoutVars>
          <dgm:bulletEnabled val="1"/>
        </dgm:presLayoutVars>
      </dgm:prSet>
      <dgm:spPr/>
    </dgm:pt>
    <dgm:pt modelId="{92EAD1CD-230D-4259-AFCE-99B49C45FFFC}" type="pres">
      <dgm:prSet presAssocID="{13705AD4-0A65-4D52-882E-6494FF10B59E}" presName="item2" presStyleLbl="node1" presStyleIdx="1" presStyleCnt="3" custScaleX="139268" custScaleY="137191" custLinFactNeighborX="-10986" custLinFactNeighborY="-5504">
        <dgm:presLayoutVars>
          <dgm:bulletEnabled val="1"/>
        </dgm:presLayoutVars>
      </dgm:prSet>
      <dgm:spPr/>
    </dgm:pt>
    <dgm:pt modelId="{866AE7F6-9055-47F9-B015-028247A03A9B}" type="pres">
      <dgm:prSet presAssocID="{58ED6EAA-E086-474C-B162-26C0715A493E}" presName="item3" presStyleLbl="node1" presStyleIdx="2" presStyleCnt="3" custScaleX="132481" custScaleY="122871" custLinFactNeighborX="25622" custLinFactNeighborY="8870">
        <dgm:presLayoutVars>
          <dgm:bulletEnabled val="1"/>
        </dgm:presLayoutVars>
      </dgm:prSet>
      <dgm:spPr/>
    </dgm:pt>
    <dgm:pt modelId="{642235D3-57A6-4E7A-9A7B-AB7DC9EB48E1}" type="pres">
      <dgm:prSet presAssocID="{F2530D2B-D9C9-42D3-BD46-EF112CD8E246}" presName="funnel" presStyleLbl="trAlignAcc1" presStyleIdx="0" presStyleCnt="1" custScaleX="126386" custLinFactNeighborX="-317" custLinFactNeighborY="835"/>
      <dgm:spPr/>
    </dgm:pt>
  </dgm:ptLst>
  <dgm:cxnLst>
    <dgm:cxn modelId="{BBB3E860-D228-40A0-822A-30D3B3AFF770}" type="presOf" srcId="{8F9408B0-900F-4189-89E5-E1DA5630133F}" destId="{866AE7F6-9055-47F9-B015-028247A03A9B}" srcOrd="0" destOrd="0" presId="urn:microsoft.com/office/officeart/2005/8/layout/funnel1"/>
    <dgm:cxn modelId="{48E8876A-C5D6-4EB3-9CDD-495CA7C1BD0E}" type="presOf" srcId="{58ED6EAA-E086-474C-B162-26C0715A493E}" destId="{A739D8FA-8190-4EBA-9A71-3887EF1B6A03}" srcOrd="0" destOrd="0" presId="urn:microsoft.com/office/officeart/2005/8/layout/funnel1"/>
    <dgm:cxn modelId="{EBB5EA53-7564-4384-81D8-A4E40033A43F}" type="presOf" srcId="{13705AD4-0A65-4D52-882E-6494FF10B59E}" destId="{2BD14854-6B53-4E72-AB3E-F2BE4DFB68F6}" srcOrd="0" destOrd="0" presId="urn:microsoft.com/office/officeart/2005/8/layout/funnel1"/>
    <dgm:cxn modelId="{1A05AD89-8372-474F-B271-D15392864715}" type="presOf" srcId="{85A569D2-E168-429A-911A-FCC47045653D}" destId="{92EAD1CD-230D-4259-AFCE-99B49C45FFFC}" srcOrd="0" destOrd="0" presId="urn:microsoft.com/office/officeart/2005/8/layout/funnel1"/>
    <dgm:cxn modelId="{81F3F08C-7F21-4B46-941F-BA04DF2BA11A}" srcId="{F2530D2B-D9C9-42D3-BD46-EF112CD8E246}" destId="{58ED6EAA-E086-474C-B162-26C0715A493E}" srcOrd="3" destOrd="0" parTransId="{42E34555-4A37-4B36-92DE-F54FDCBCCFB2}" sibTransId="{9E902B20-3D55-4941-A185-86B028034D9F}"/>
    <dgm:cxn modelId="{1DA9AD91-3073-409E-AF6B-B575EE4CD070}" srcId="{F2530D2B-D9C9-42D3-BD46-EF112CD8E246}" destId="{85A569D2-E168-429A-911A-FCC47045653D}" srcOrd="1" destOrd="0" parTransId="{6A6D307F-BCC2-4DBF-B625-0D88A51F265A}" sibTransId="{750F5E25-737E-4901-B81F-F3390B879F67}"/>
    <dgm:cxn modelId="{1DFA6DA5-C04A-4225-AD1B-1E93D6374EEE}" type="presOf" srcId="{F2530D2B-D9C9-42D3-BD46-EF112CD8E246}" destId="{C6C91676-2B08-4BD0-9EF1-86E2A93752AC}" srcOrd="0" destOrd="0" presId="urn:microsoft.com/office/officeart/2005/8/layout/funnel1"/>
    <dgm:cxn modelId="{11960EBB-FE94-4844-BD53-C6849C1BAA52}" srcId="{F2530D2B-D9C9-42D3-BD46-EF112CD8E246}" destId="{8F9408B0-900F-4189-89E5-E1DA5630133F}" srcOrd="0" destOrd="0" parTransId="{31BC5726-845A-41BA-A0A3-7732BE0D3BBF}" sibTransId="{0810FA74-69BF-49A9-B98C-676DFA12CD2F}"/>
    <dgm:cxn modelId="{CC7C26C2-6DD8-4DD6-A926-3D5106C73CCD}" srcId="{F2530D2B-D9C9-42D3-BD46-EF112CD8E246}" destId="{13705AD4-0A65-4D52-882E-6494FF10B59E}" srcOrd="2" destOrd="0" parTransId="{066348F4-4CAE-468D-BFCE-AEA099B444CC}" sibTransId="{9F07C57F-5F37-4F8E-84DF-6F713DB74609}"/>
    <dgm:cxn modelId="{52A3A36F-6A20-40A0-BEA7-CBDE386BAD5A}" type="presParOf" srcId="{C6C91676-2B08-4BD0-9EF1-86E2A93752AC}" destId="{8758312C-3BD5-4368-9EA4-32F98CE627A5}" srcOrd="0" destOrd="0" presId="urn:microsoft.com/office/officeart/2005/8/layout/funnel1"/>
    <dgm:cxn modelId="{0144E91C-E30F-44C9-9051-C0B53FF4E12B}" type="presParOf" srcId="{C6C91676-2B08-4BD0-9EF1-86E2A93752AC}" destId="{006014F6-AC65-4408-830D-CC6FE30BD3A6}" srcOrd="1" destOrd="0" presId="urn:microsoft.com/office/officeart/2005/8/layout/funnel1"/>
    <dgm:cxn modelId="{B1CBECD6-302E-49BC-B1C0-DBCFBA912C3A}" type="presParOf" srcId="{C6C91676-2B08-4BD0-9EF1-86E2A93752AC}" destId="{A739D8FA-8190-4EBA-9A71-3887EF1B6A03}" srcOrd="2" destOrd="0" presId="urn:microsoft.com/office/officeart/2005/8/layout/funnel1"/>
    <dgm:cxn modelId="{A720BD20-F45B-43BC-898E-E9C85F03D3BD}" type="presParOf" srcId="{C6C91676-2B08-4BD0-9EF1-86E2A93752AC}" destId="{2BD14854-6B53-4E72-AB3E-F2BE4DFB68F6}" srcOrd="3" destOrd="0" presId="urn:microsoft.com/office/officeart/2005/8/layout/funnel1"/>
    <dgm:cxn modelId="{4FE291BA-9ABB-4C53-9E65-FFAC22634275}" type="presParOf" srcId="{C6C91676-2B08-4BD0-9EF1-86E2A93752AC}" destId="{92EAD1CD-230D-4259-AFCE-99B49C45FFFC}" srcOrd="4" destOrd="0" presId="urn:microsoft.com/office/officeart/2005/8/layout/funnel1"/>
    <dgm:cxn modelId="{57425932-8CD5-419C-BA36-32C8A7C9CA1F}" type="presParOf" srcId="{C6C91676-2B08-4BD0-9EF1-86E2A93752AC}" destId="{866AE7F6-9055-47F9-B015-028247A03A9B}" srcOrd="5" destOrd="0" presId="urn:microsoft.com/office/officeart/2005/8/layout/funnel1"/>
    <dgm:cxn modelId="{AF2D42C0-4C7A-4F8B-BE7F-797511809ED0}" type="presParOf" srcId="{C6C91676-2B08-4BD0-9EF1-86E2A93752AC}" destId="{642235D3-57A6-4E7A-9A7B-AB7DC9EB48E1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24224-75A9-4C9A-A902-1A4783CFDD27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</dgm:pt>
    <dgm:pt modelId="{7E3B4264-0DB3-454F-ABC1-117F31CEBE4B}">
      <dgm:prSet phldrT="[Текст]"/>
      <dgm:spPr/>
      <dgm:t>
        <a:bodyPr/>
        <a:lstStyle/>
        <a:p>
          <a:endParaRPr lang="ru-RU" b="1" dirty="0">
            <a:latin typeface="Cambria" pitchFamily="18" charset="0"/>
          </a:endParaRPr>
        </a:p>
      </dgm:t>
    </dgm:pt>
    <dgm:pt modelId="{AFE28C53-3470-4B46-8B6D-4F9560842C19}" type="parTrans" cxnId="{619C0C3D-37BB-4658-873F-738B5D9FA0AA}">
      <dgm:prSet/>
      <dgm:spPr/>
      <dgm:t>
        <a:bodyPr/>
        <a:lstStyle/>
        <a:p>
          <a:endParaRPr lang="ru-RU"/>
        </a:p>
      </dgm:t>
    </dgm:pt>
    <dgm:pt modelId="{3868411D-B6D3-41D9-9723-924E0E4E6915}" type="sibTrans" cxnId="{619C0C3D-37BB-4658-873F-738B5D9FA0AA}">
      <dgm:prSet/>
      <dgm:spPr/>
      <dgm:t>
        <a:bodyPr/>
        <a:lstStyle/>
        <a:p>
          <a:endParaRPr lang="ru-RU"/>
        </a:p>
      </dgm:t>
    </dgm:pt>
    <dgm:pt modelId="{ACF9FFD6-B75C-4A38-840B-3C44DFEFD8B4}">
      <dgm:prSet phldrT="[Текст]"/>
      <dgm:spPr/>
      <dgm:t>
        <a:bodyPr/>
        <a:lstStyle/>
        <a:p>
          <a:endParaRPr lang="ru-RU" b="1" dirty="0">
            <a:latin typeface="Cambria" pitchFamily="18" charset="0"/>
          </a:endParaRPr>
        </a:p>
      </dgm:t>
    </dgm:pt>
    <dgm:pt modelId="{E12A67EA-5432-41BD-91BE-8F2C2B646229}" type="parTrans" cxnId="{AC845843-F775-4481-9F37-A59EA988CDC1}">
      <dgm:prSet/>
      <dgm:spPr/>
      <dgm:t>
        <a:bodyPr/>
        <a:lstStyle/>
        <a:p>
          <a:endParaRPr lang="ru-RU"/>
        </a:p>
      </dgm:t>
    </dgm:pt>
    <dgm:pt modelId="{70B97B86-F4A0-4D71-B403-2392117309DC}" type="sibTrans" cxnId="{AC845843-F775-4481-9F37-A59EA988CDC1}">
      <dgm:prSet/>
      <dgm:spPr/>
      <dgm:t>
        <a:bodyPr/>
        <a:lstStyle/>
        <a:p>
          <a:endParaRPr lang="ru-RU"/>
        </a:p>
      </dgm:t>
    </dgm:pt>
    <dgm:pt modelId="{6695D28C-A9F5-4522-876D-3774E7F8CC7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Cambria" pitchFamily="18" charset="0"/>
            </a:rPr>
            <a:t>Более 10 химических и математических подходов к  решению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A4D6F550-F2AA-4369-8BFC-41DDC0C37210}" type="parTrans" cxnId="{D1437FF3-9BB6-4BFA-B6BC-726035D4A248}">
      <dgm:prSet/>
      <dgm:spPr/>
      <dgm:t>
        <a:bodyPr/>
        <a:lstStyle/>
        <a:p>
          <a:endParaRPr lang="ru-RU"/>
        </a:p>
      </dgm:t>
    </dgm:pt>
    <dgm:pt modelId="{FA6484E2-8A4F-4CF6-8F7E-8E7C02D65C21}" type="sibTrans" cxnId="{D1437FF3-9BB6-4BFA-B6BC-726035D4A248}">
      <dgm:prSet/>
      <dgm:spPr/>
      <dgm:t>
        <a:bodyPr/>
        <a:lstStyle/>
        <a:p>
          <a:endParaRPr lang="ru-RU"/>
        </a:p>
      </dgm:t>
    </dgm:pt>
    <dgm:pt modelId="{B14D30CC-81ED-4DA1-8525-2DBE8B81880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Cambria" pitchFamily="18" charset="0"/>
            </a:rPr>
            <a:t>Более</a:t>
          </a:r>
          <a:r>
            <a:rPr lang="ru-RU" sz="1400" b="1" dirty="0">
              <a:latin typeface="Arial Black" pitchFamily="34" charset="0"/>
            </a:rPr>
            <a:t> 20</a:t>
          </a:r>
          <a:r>
            <a:rPr lang="ru-RU" sz="1400" b="1" dirty="0">
              <a:latin typeface="Cambria" pitchFamily="18" charset="0"/>
            </a:rPr>
            <a:t> образцов решения</a:t>
          </a:r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3408F1A1-B13C-44B8-B916-22DA6B9F01D1}" type="parTrans" cxnId="{2EB50D78-7F4F-433E-ADD0-36344EA83C06}">
      <dgm:prSet/>
      <dgm:spPr/>
      <dgm:t>
        <a:bodyPr/>
        <a:lstStyle/>
        <a:p>
          <a:endParaRPr lang="ru-RU"/>
        </a:p>
      </dgm:t>
    </dgm:pt>
    <dgm:pt modelId="{AEE5C4BF-FBA6-47FA-A54B-D07DFACD69B7}" type="sibTrans" cxnId="{2EB50D78-7F4F-433E-ADD0-36344EA83C06}">
      <dgm:prSet/>
      <dgm:spPr/>
      <dgm:t>
        <a:bodyPr/>
        <a:lstStyle/>
        <a:p>
          <a:endParaRPr lang="ru-RU"/>
        </a:p>
      </dgm:t>
    </dgm:pt>
    <dgm:pt modelId="{556A6B7B-02B4-4EB6-B43E-E15766AC66D2}" type="pres">
      <dgm:prSet presAssocID="{56324224-75A9-4C9A-A902-1A4783CFDD27}" presName="linearFlow" presStyleCnt="0">
        <dgm:presLayoutVars>
          <dgm:dir/>
          <dgm:animLvl val="lvl"/>
          <dgm:resizeHandles val="exact"/>
        </dgm:presLayoutVars>
      </dgm:prSet>
      <dgm:spPr/>
    </dgm:pt>
    <dgm:pt modelId="{A0B62C90-93DC-407A-BC1F-F5789AD8F7D6}" type="pres">
      <dgm:prSet presAssocID="{7E3B4264-0DB3-454F-ABC1-117F31CEBE4B}" presName="composite" presStyleCnt="0"/>
      <dgm:spPr/>
    </dgm:pt>
    <dgm:pt modelId="{13DAEC39-F2B3-462A-9015-7E89EE61C452}" type="pres">
      <dgm:prSet presAssocID="{7E3B4264-0DB3-454F-ABC1-117F31CEBE4B}" presName="parentText" presStyleLbl="alignNode1" presStyleIdx="0" presStyleCnt="2" custScaleY="111254" custLinFactNeighborY="-14426">
        <dgm:presLayoutVars>
          <dgm:chMax val="1"/>
          <dgm:bulletEnabled val="1"/>
        </dgm:presLayoutVars>
      </dgm:prSet>
      <dgm:spPr/>
    </dgm:pt>
    <dgm:pt modelId="{08BC40DA-0167-4DDC-8627-3C53C6C74B88}" type="pres">
      <dgm:prSet presAssocID="{7E3B4264-0DB3-454F-ABC1-117F31CEBE4B}" presName="descendantText" presStyleLbl="alignAcc1" presStyleIdx="0" presStyleCnt="2" custScaleY="129833" custLinFactNeighborX="1645" custLinFactNeighborY="-3629">
        <dgm:presLayoutVars>
          <dgm:bulletEnabled val="1"/>
        </dgm:presLayoutVars>
      </dgm:prSet>
      <dgm:spPr/>
    </dgm:pt>
    <dgm:pt modelId="{8B3D6234-1C7F-42F5-B008-052C6AC227BA}" type="pres">
      <dgm:prSet presAssocID="{3868411D-B6D3-41D9-9723-924E0E4E6915}" presName="sp" presStyleCnt="0"/>
      <dgm:spPr/>
    </dgm:pt>
    <dgm:pt modelId="{CE6EE6FD-76B5-4883-8FB3-1729D414000C}" type="pres">
      <dgm:prSet presAssocID="{ACF9FFD6-B75C-4A38-840B-3C44DFEFD8B4}" presName="composite" presStyleCnt="0"/>
      <dgm:spPr/>
    </dgm:pt>
    <dgm:pt modelId="{F171FCCE-F040-45B0-9BFF-1F9B7538C459}" type="pres">
      <dgm:prSet presAssocID="{ACF9FFD6-B75C-4A38-840B-3C44DFEFD8B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221F3B5-27E7-4817-91DB-0E5803C0DF90}" type="pres">
      <dgm:prSet presAssocID="{ACF9FFD6-B75C-4A38-840B-3C44DFEFD8B4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619C0C3D-37BB-4658-873F-738B5D9FA0AA}" srcId="{56324224-75A9-4C9A-A902-1A4783CFDD27}" destId="{7E3B4264-0DB3-454F-ABC1-117F31CEBE4B}" srcOrd="0" destOrd="0" parTransId="{AFE28C53-3470-4B46-8B6D-4F9560842C19}" sibTransId="{3868411D-B6D3-41D9-9723-924E0E4E6915}"/>
    <dgm:cxn modelId="{AC845843-F775-4481-9F37-A59EA988CDC1}" srcId="{56324224-75A9-4C9A-A902-1A4783CFDD27}" destId="{ACF9FFD6-B75C-4A38-840B-3C44DFEFD8B4}" srcOrd="1" destOrd="0" parTransId="{E12A67EA-5432-41BD-91BE-8F2C2B646229}" sibTransId="{70B97B86-F4A0-4D71-B403-2392117309DC}"/>
    <dgm:cxn modelId="{9C58114D-B06C-4943-ACC9-FAEF68F92E20}" type="presOf" srcId="{ACF9FFD6-B75C-4A38-840B-3C44DFEFD8B4}" destId="{F171FCCE-F040-45B0-9BFF-1F9B7538C459}" srcOrd="0" destOrd="0" presId="urn:microsoft.com/office/officeart/2005/8/layout/chevron2"/>
    <dgm:cxn modelId="{2EB50D78-7F4F-433E-ADD0-36344EA83C06}" srcId="{ACF9FFD6-B75C-4A38-840B-3C44DFEFD8B4}" destId="{B14D30CC-81ED-4DA1-8525-2DBE8B81880C}" srcOrd="0" destOrd="0" parTransId="{3408F1A1-B13C-44B8-B916-22DA6B9F01D1}" sibTransId="{AEE5C4BF-FBA6-47FA-A54B-D07DFACD69B7}"/>
    <dgm:cxn modelId="{71AD898D-3D66-4702-AFD8-F41FBBA369D6}" type="presOf" srcId="{7E3B4264-0DB3-454F-ABC1-117F31CEBE4B}" destId="{13DAEC39-F2B3-462A-9015-7E89EE61C452}" srcOrd="0" destOrd="0" presId="urn:microsoft.com/office/officeart/2005/8/layout/chevron2"/>
    <dgm:cxn modelId="{7F37018F-08D4-42C2-818F-D944C68739BD}" type="presOf" srcId="{B14D30CC-81ED-4DA1-8525-2DBE8B81880C}" destId="{4221F3B5-27E7-4817-91DB-0E5803C0DF90}" srcOrd="0" destOrd="0" presId="urn:microsoft.com/office/officeart/2005/8/layout/chevron2"/>
    <dgm:cxn modelId="{904F48BE-775B-4DFC-A82E-C3F15F3689FD}" type="presOf" srcId="{6695D28C-A9F5-4522-876D-3774E7F8CC7B}" destId="{08BC40DA-0167-4DDC-8627-3C53C6C74B88}" srcOrd="0" destOrd="0" presId="urn:microsoft.com/office/officeart/2005/8/layout/chevron2"/>
    <dgm:cxn modelId="{C0DDA0BF-4279-4B40-A5D5-3D1C3289C5C9}" type="presOf" srcId="{56324224-75A9-4C9A-A902-1A4783CFDD27}" destId="{556A6B7B-02B4-4EB6-B43E-E15766AC66D2}" srcOrd="0" destOrd="0" presId="urn:microsoft.com/office/officeart/2005/8/layout/chevron2"/>
    <dgm:cxn modelId="{D1437FF3-9BB6-4BFA-B6BC-726035D4A248}" srcId="{7E3B4264-0DB3-454F-ABC1-117F31CEBE4B}" destId="{6695D28C-A9F5-4522-876D-3774E7F8CC7B}" srcOrd="0" destOrd="0" parTransId="{A4D6F550-F2AA-4369-8BFC-41DDC0C37210}" sibTransId="{FA6484E2-8A4F-4CF6-8F7E-8E7C02D65C21}"/>
    <dgm:cxn modelId="{311781B6-18C6-4919-8B57-6D3F71692BB9}" type="presParOf" srcId="{556A6B7B-02B4-4EB6-B43E-E15766AC66D2}" destId="{A0B62C90-93DC-407A-BC1F-F5789AD8F7D6}" srcOrd="0" destOrd="0" presId="urn:microsoft.com/office/officeart/2005/8/layout/chevron2"/>
    <dgm:cxn modelId="{4C031D6A-6411-49A3-9DFD-16682DE3A89B}" type="presParOf" srcId="{A0B62C90-93DC-407A-BC1F-F5789AD8F7D6}" destId="{13DAEC39-F2B3-462A-9015-7E89EE61C452}" srcOrd="0" destOrd="0" presId="urn:microsoft.com/office/officeart/2005/8/layout/chevron2"/>
    <dgm:cxn modelId="{89EDE1DF-F257-4DD4-8DFE-22989AB1FE97}" type="presParOf" srcId="{A0B62C90-93DC-407A-BC1F-F5789AD8F7D6}" destId="{08BC40DA-0167-4DDC-8627-3C53C6C74B88}" srcOrd="1" destOrd="0" presId="urn:microsoft.com/office/officeart/2005/8/layout/chevron2"/>
    <dgm:cxn modelId="{FC67D592-45F0-47E1-95DD-F0EB167C1C96}" type="presParOf" srcId="{556A6B7B-02B4-4EB6-B43E-E15766AC66D2}" destId="{8B3D6234-1C7F-42F5-B008-052C6AC227BA}" srcOrd="1" destOrd="0" presId="urn:microsoft.com/office/officeart/2005/8/layout/chevron2"/>
    <dgm:cxn modelId="{1A1725F8-EC82-4C5B-BF89-E95880BFD423}" type="presParOf" srcId="{556A6B7B-02B4-4EB6-B43E-E15766AC66D2}" destId="{CE6EE6FD-76B5-4883-8FB3-1729D414000C}" srcOrd="2" destOrd="0" presId="urn:microsoft.com/office/officeart/2005/8/layout/chevron2"/>
    <dgm:cxn modelId="{C895DAEC-6679-4F39-AD7B-226840D7CA78}" type="presParOf" srcId="{CE6EE6FD-76B5-4883-8FB3-1729D414000C}" destId="{F171FCCE-F040-45B0-9BFF-1F9B7538C459}" srcOrd="0" destOrd="0" presId="urn:microsoft.com/office/officeart/2005/8/layout/chevron2"/>
    <dgm:cxn modelId="{660E1F4D-C11F-424F-ADDD-FB0BA98690A8}" type="presParOf" srcId="{CE6EE6FD-76B5-4883-8FB3-1729D414000C}" destId="{4221F3B5-27E7-4817-91DB-0E5803C0DF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8312C-3BD5-4368-9EA4-32F98CE627A5}">
      <dsp:nvSpPr>
        <dsp:cNvPr id="0" name=""/>
        <dsp:cNvSpPr/>
      </dsp:nvSpPr>
      <dsp:spPr>
        <a:xfrm>
          <a:off x="360216" y="136305"/>
          <a:ext cx="3436835" cy="93309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014F6-AC65-4408-830D-CC6FE30BD3A6}">
      <dsp:nvSpPr>
        <dsp:cNvPr id="0" name=""/>
        <dsp:cNvSpPr/>
      </dsp:nvSpPr>
      <dsp:spPr>
        <a:xfrm>
          <a:off x="1822450" y="2421137"/>
          <a:ext cx="520700" cy="33324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9D8FA-8190-4EBA-9A71-3887EF1B6A03}">
      <dsp:nvSpPr>
        <dsp:cNvPr id="0" name=""/>
        <dsp:cNvSpPr/>
      </dsp:nvSpPr>
      <dsp:spPr>
        <a:xfrm>
          <a:off x="833119" y="2687736"/>
          <a:ext cx="2499360" cy="6248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833119" y="2687736"/>
        <a:ext cx="2499360" cy="624840"/>
      </dsp:txXfrm>
    </dsp:sp>
    <dsp:sp modelId="{2BD14854-6B53-4E72-AB3E-F2BE4DFB68F6}">
      <dsp:nvSpPr>
        <dsp:cNvPr id="0" name=""/>
        <dsp:cNvSpPr/>
      </dsp:nvSpPr>
      <dsp:spPr>
        <a:xfrm>
          <a:off x="1560947" y="966516"/>
          <a:ext cx="1239488" cy="12871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1742466" y="1155016"/>
        <a:ext cx="876450" cy="910157"/>
      </dsp:txXfrm>
    </dsp:sp>
    <dsp:sp modelId="{92EAD1CD-230D-4259-AFCE-99B49C45FFFC}">
      <dsp:nvSpPr>
        <dsp:cNvPr id="0" name=""/>
        <dsp:cNvSpPr/>
      </dsp:nvSpPr>
      <dsp:spPr>
        <a:xfrm>
          <a:off x="754410" y="212437"/>
          <a:ext cx="1305303" cy="1285836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500" kern="1200" dirty="0"/>
        </a:p>
      </dsp:txBody>
      <dsp:txXfrm>
        <a:off x="945567" y="400743"/>
        <a:ext cx="922989" cy="909224"/>
      </dsp:txXfrm>
    </dsp:sp>
    <dsp:sp modelId="{866AE7F6-9055-47F9-B015-028247A03A9B}">
      <dsp:nvSpPr>
        <dsp:cNvPr id="0" name=""/>
        <dsp:cNvSpPr/>
      </dsp:nvSpPr>
      <dsp:spPr>
        <a:xfrm>
          <a:off x="2087417" y="187657"/>
          <a:ext cx="1241691" cy="115162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2269258" y="356308"/>
        <a:ext cx="878009" cy="814318"/>
      </dsp:txXfrm>
    </dsp:sp>
    <dsp:sp modelId="{642235D3-57A6-4E7A-9A7B-AB7DC9EB48E1}">
      <dsp:nvSpPr>
        <dsp:cNvPr id="0" name=""/>
        <dsp:cNvSpPr/>
      </dsp:nvSpPr>
      <dsp:spPr>
        <a:xfrm>
          <a:off x="230899" y="41230"/>
          <a:ext cx="3685314" cy="23327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EC39-F2B3-462A-9015-7E89EE61C452}">
      <dsp:nvSpPr>
        <dsp:cNvPr id="0" name=""/>
        <dsp:cNvSpPr/>
      </dsp:nvSpPr>
      <dsp:spPr>
        <a:xfrm rot="5400000">
          <a:off x="-281535" y="281535"/>
          <a:ext cx="1518493" cy="9554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700" b="1" kern="1200" dirty="0">
            <a:latin typeface="Cambria" pitchFamily="18" charset="0"/>
          </a:endParaRPr>
        </a:p>
      </dsp:txBody>
      <dsp:txXfrm rot="-5400000">
        <a:off x="1" y="477710"/>
        <a:ext cx="955422" cy="563071"/>
      </dsp:txXfrm>
    </dsp:sp>
    <dsp:sp modelId="{08BC40DA-0167-4DDC-8627-3C53C6C74B88}">
      <dsp:nvSpPr>
        <dsp:cNvPr id="0" name=""/>
        <dsp:cNvSpPr/>
      </dsp:nvSpPr>
      <dsp:spPr>
        <a:xfrm rot="5400000">
          <a:off x="1652077" y="-696655"/>
          <a:ext cx="1151849" cy="254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Cambria" pitchFamily="18" charset="0"/>
            </a:rPr>
            <a:t>Более 10 химических и математических подходов к  решению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/>
        </a:p>
      </dsp:txBody>
      <dsp:txXfrm rot="-5400000">
        <a:off x="955422" y="56229"/>
        <a:ext cx="2488931" cy="1039391"/>
      </dsp:txXfrm>
    </dsp:sp>
    <dsp:sp modelId="{F171FCCE-F040-45B0-9BFF-1F9B7538C459}">
      <dsp:nvSpPr>
        <dsp:cNvPr id="0" name=""/>
        <dsp:cNvSpPr/>
      </dsp:nvSpPr>
      <dsp:spPr>
        <a:xfrm rot="5400000">
          <a:off x="-204733" y="1517181"/>
          <a:ext cx="1364889" cy="95542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b="1" kern="1200" dirty="0">
            <a:latin typeface="Cambria" pitchFamily="18" charset="0"/>
          </a:endParaRPr>
        </a:p>
      </dsp:txBody>
      <dsp:txXfrm rot="-5400000">
        <a:off x="1" y="1790158"/>
        <a:ext cx="955422" cy="409467"/>
      </dsp:txXfrm>
    </dsp:sp>
    <dsp:sp modelId="{4221F3B5-27E7-4817-91DB-0E5803C0DF90}">
      <dsp:nvSpPr>
        <dsp:cNvPr id="0" name=""/>
        <dsp:cNvSpPr/>
      </dsp:nvSpPr>
      <dsp:spPr>
        <a:xfrm rot="5400000">
          <a:off x="1784413" y="483456"/>
          <a:ext cx="887178" cy="2545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Cambria" pitchFamily="18" charset="0"/>
            </a:rPr>
            <a:t>Более</a:t>
          </a:r>
          <a:r>
            <a:rPr lang="ru-RU" sz="1400" b="1" kern="1200" dirty="0">
              <a:latin typeface="Arial Black" pitchFamily="34" charset="0"/>
            </a:rPr>
            <a:t> 20</a:t>
          </a:r>
          <a:r>
            <a:rPr lang="ru-RU" sz="1400" b="1" kern="1200" dirty="0">
              <a:latin typeface="Cambria" pitchFamily="18" charset="0"/>
            </a:rPr>
            <a:t> образцов решения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/>
        </a:p>
      </dsp:txBody>
      <dsp:txXfrm rot="-5400000">
        <a:off x="955422" y="1355755"/>
        <a:ext cx="2501852" cy="800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7.png"/><Relationship Id="rId7" Type="http://schemas.openxmlformats.org/officeDocument/2006/relationships/diagramData" Target="../diagrams/data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diagramDrawing" Target="../diagrams/drawing2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96" y="376243"/>
            <a:ext cx="2395104" cy="501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6" y="279966"/>
            <a:ext cx="1809503" cy="831394"/>
          </a:xfrm>
          <a:prstGeom prst="rect">
            <a:avLst/>
          </a:prstGeom>
        </p:spPr>
      </p:pic>
      <p:pic>
        <p:nvPicPr>
          <p:cNvPr id="11" name="Picture 5" descr="C:\Users\Matveevs\Desktop\Tobolsk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04" y="0"/>
            <a:ext cx="2216141" cy="122165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740"/>
          <a:stretch>
            <a:fillRect/>
          </a:stretch>
        </p:blipFill>
        <p:spPr bwMode="auto">
          <a:xfrm>
            <a:off x="942111" y="5677912"/>
            <a:ext cx="7919428" cy="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27"/>
          <p:cNvGrpSpPr/>
          <p:nvPr/>
        </p:nvGrpSpPr>
        <p:grpSpPr>
          <a:xfrm>
            <a:off x="526473" y="2170546"/>
            <a:ext cx="3214254" cy="2789382"/>
            <a:chOff x="160255" y="329937"/>
            <a:chExt cx="1989054" cy="1828800"/>
          </a:xfrm>
        </p:grpSpPr>
        <p:grpSp>
          <p:nvGrpSpPr>
            <p:cNvPr id="15" name="Группа 21"/>
            <p:cNvGrpSpPr/>
            <p:nvPr/>
          </p:nvGrpSpPr>
          <p:grpSpPr>
            <a:xfrm>
              <a:off x="160255" y="329937"/>
              <a:ext cx="1989054" cy="1828800"/>
              <a:chOff x="1376313" y="2205872"/>
              <a:chExt cx="1989054" cy="1828800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1564847" y="2205872"/>
                <a:ext cx="1800520" cy="1828800"/>
              </a:xfrm>
              <a:prstGeom prst="flowChartConnector">
                <a:avLst/>
              </a:prstGeom>
              <a:solidFill>
                <a:srgbClr val="4CAE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pic>
            <p:nvPicPr>
              <p:cNvPr id="19" name="Picture 5" descr="C:\Users\Matveevs\Desktop\лого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-1388" t="19831" r="7052" b="5485"/>
              <a:stretch>
                <a:fillRect/>
              </a:stretch>
            </p:blipFill>
            <p:spPr bwMode="auto">
              <a:xfrm>
                <a:off x="1376313" y="2337847"/>
                <a:ext cx="1923068" cy="1668545"/>
              </a:xfrm>
              <a:prstGeom prst="rect">
                <a:avLst/>
              </a:prstGeom>
              <a:noFill/>
            </p:spPr>
          </p:pic>
          <p:sp>
            <p:nvSpPr>
              <p:cNvPr id="20" name="Прямоугольник 19"/>
              <p:cNvSpPr/>
              <p:nvPr/>
            </p:nvSpPr>
            <p:spPr>
              <a:xfrm rot="21030252">
                <a:off x="1395167" y="2716179"/>
                <a:ext cx="1734532" cy="464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Квартет</a:t>
                </a:r>
              </a:p>
              <a:p>
                <a:pPr algn="ctr"/>
                <a:r>
                  <a:rPr lang="en-US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MIX</a:t>
                </a:r>
                <a:endParaRPr lang="ru-RU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endParaRPr>
              </a:p>
            </p:txBody>
          </p:sp>
        </p:grpSp>
        <p:pic>
          <p:nvPicPr>
            <p:cNvPr id="16" name="Picture 10" descr="https://gemstone.cloud/images/lab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6660" y="1366886"/>
              <a:ext cx="705225" cy="552100"/>
            </a:xfrm>
            <a:prstGeom prst="rect">
              <a:avLst/>
            </a:prstGeom>
            <a:noFill/>
          </p:spPr>
        </p:pic>
        <p:pic>
          <p:nvPicPr>
            <p:cNvPr id="17" name="Picture 36" descr="https://fsd.multiurok.ru/html/2018/12/10/s_5c0ec0beae17a/1023366_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8536" y="1494156"/>
              <a:ext cx="418741" cy="420500"/>
            </a:xfrm>
            <a:prstGeom prst="rect">
              <a:avLst/>
            </a:prstGeom>
            <a:noFill/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8700" t="4875" r="1684" b="5840"/>
          <a:stretch>
            <a:fillRect/>
          </a:stretch>
        </p:blipFill>
        <p:spPr bwMode="auto">
          <a:xfrm>
            <a:off x="4027055" y="1496291"/>
            <a:ext cx="5006108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114" y="161226"/>
            <a:ext cx="7066904" cy="99874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2D7577"/>
                </a:solidFill>
                <a:latin typeface="Cambria" pitchFamily="18" charset="0"/>
              </a:rPr>
              <a:t>Актуальность проекта</a:t>
            </a:r>
            <a:endParaRPr lang="ru-RU" dirty="0">
              <a:solidFill>
                <a:srgbClr val="2D7577"/>
              </a:solidFill>
              <a:latin typeface="Cambria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669309" y="1385455"/>
          <a:ext cx="4165600" cy="333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3"/>
          <p:cNvGrpSpPr/>
          <p:nvPr/>
        </p:nvGrpSpPr>
        <p:grpSpPr>
          <a:xfrm>
            <a:off x="240146" y="177777"/>
            <a:ext cx="1625600" cy="1364696"/>
            <a:chOff x="160255" y="329937"/>
            <a:chExt cx="1989054" cy="1828800"/>
          </a:xfrm>
        </p:grpSpPr>
        <p:grpSp>
          <p:nvGrpSpPr>
            <p:cNvPr id="4" name="Группа 21"/>
            <p:cNvGrpSpPr/>
            <p:nvPr/>
          </p:nvGrpSpPr>
          <p:grpSpPr>
            <a:xfrm>
              <a:off x="160255" y="329937"/>
              <a:ext cx="1989054" cy="1828800"/>
              <a:chOff x="1376313" y="2205872"/>
              <a:chExt cx="1989054" cy="1828800"/>
            </a:xfrm>
          </p:grpSpPr>
          <p:sp>
            <p:nvSpPr>
              <p:cNvPr id="8" name="Блок-схема: узел 7"/>
              <p:cNvSpPr/>
              <p:nvPr/>
            </p:nvSpPr>
            <p:spPr>
              <a:xfrm>
                <a:off x="1564847" y="2205872"/>
                <a:ext cx="1800520" cy="1828800"/>
              </a:xfrm>
              <a:prstGeom prst="flowChartConnector">
                <a:avLst/>
              </a:prstGeom>
              <a:solidFill>
                <a:srgbClr val="4CAE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pic>
            <p:nvPicPr>
              <p:cNvPr id="9" name="Picture 5" descr="C:\Users\Matveevs\Desktop\лого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-1388" t="19831" r="7052" b="5485"/>
              <a:stretch>
                <a:fillRect/>
              </a:stretch>
            </p:blipFill>
            <p:spPr bwMode="auto">
              <a:xfrm>
                <a:off x="1376313" y="2337847"/>
                <a:ext cx="1923068" cy="1668545"/>
              </a:xfrm>
              <a:prstGeom prst="rect">
                <a:avLst/>
              </a:prstGeom>
              <a:noFill/>
            </p:spPr>
          </p:pic>
          <p:sp>
            <p:nvSpPr>
              <p:cNvPr id="10" name="Прямоугольник 9"/>
              <p:cNvSpPr/>
              <p:nvPr/>
            </p:nvSpPr>
            <p:spPr>
              <a:xfrm rot="21213709">
                <a:off x="1395167" y="2687601"/>
                <a:ext cx="1734533" cy="52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Квартет</a:t>
                </a:r>
              </a:p>
              <a:p>
                <a:pPr algn="ctr"/>
                <a:r>
                  <a:rPr lang="en-US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MIX</a:t>
                </a:r>
                <a:endParaRPr lang="ru-RU" sz="9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endParaRPr>
              </a:p>
            </p:txBody>
          </p:sp>
        </p:grpSp>
        <p:pic>
          <p:nvPicPr>
            <p:cNvPr id="6" name="Picture 10" descr="https://gemstone.cloud/images/lab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6660" y="1366886"/>
              <a:ext cx="705225" cy="552100"/>
            </a:xfrm>
            <a:prstGeom prst="rect">
              <a:avLst/>
            </a:prstGeom>
            <a:noFill/>
          </p:spPr>
        </p:pic>
        <p:pic>
          <p:nvPicPr>
            <p:cNvPr id="7" name="Picture 36" descr="https://fsd.multiurok.ru/html/2018/12/10/s_5c0ec0beae17a/1023366_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536" y="1494156"/>
              <a:ext cx="418741" cy="420500"/>
            </a:xfrm>
            <a:prstGeom prst="rect">
              <a:avLst/>
            </a:prstGeom>
            <a:noFill/>
          </p:spPr>
        </p:pic>
      </p:grpSp>
      <p:pic>
        <p:nvPicPr>
          <p:cNvPr id="15" name="Picture 36" descr="https://fsd.multiurok.ru/html/2018/12/10/s_5c0ec0beae17a/1023366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7389" y="1708728"/>
            <a:ext cx="984154" cy="988289"/>
          </a:xfrm>
          <a:prstGeom prst="rect">
            <a:avLst/>
          </a:prstGeom>
          <a:noFill/>
        </p:spPr>
      </p:pic>
      <p:pic>
        <p:nvPicPr>
          <p:cNvPr id="19" name="Picture 10" descr="https://avatars.mds.yandex.net/get-pdb/2365395/52d3acfd-6632-4dc8-a01f-95e63348ef38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8411" y="1533242"/>
            <a:ext cx="1163777" cy="1163777"/>
          </a:xfrm>
          <a:prstGeom prst="rect">
            <a:avLst/>
          </a:prstGeom>
          <a:noFill/>
        </p:spPr>
      </p:pic>
      <p:pic>
        <p:nvPicPr>
          <p:cNvPr id="21512" name="Picture 8" descr="https://avatars.mds.yandex.net/get-zen_doc/1880741/pub_5e958068428180069327b5c1_5e95907e1fba7924e8000cde/scale_1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8122" y="4064000"/>
            <a:ext cx="3146519" cy="2359890"/>
          </a:xfrm>
          <a:prstGeom prst="rect">
            <a:avLst/>
          </a:prstGeom>
          <a:noFill/>
        </p:spPr>
      </p:pic>
      <p:pic>
        <p:nvPicPr>
          <p:cNvPr id="26" name="Picture 16" descr="https://cdn0.iconfinder.com/data/icons/data-analytics-filled-line/614/7983_-_Design_Algorithm-5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344" y="2540000"/>
            <a:ext cx="1200584" cy="1200584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098473" y="4382640"/>
            <a:ext cx="4045527" cy="681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Химико-математический электронный практикум</a:t>
            </a:r>
            <a:r>
              <a:rPr lang="en-US" sz="28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 </a:t>
            </a:r>
            <a:r>
              <a:rPr lang="ru-RU" sz="28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по решению расчетных задач</a:t>
            </a:r>
            <a:endParaRPr lang="en-US" sz="2800" b="1" u="sng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870" y="5470298"/>
            <a:ext cx="3619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Химия 8-11 классы</a:t>
            </a:r>
          </a:p>
          <a:p>
            <a:r>
              <a:rPr lang="ru-RU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Математика 6-11 классы 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72687" y="4421972"/>
            <a:ext cx="363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Подготовка к ОГЭ и ЕГЭ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65997" y="6167644"/>
            <a:ext cx="401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Олимпиадная подготовка</a:t>
            </a:r>
            <a:endParaRPr lang="ru-RU" sz="2400" dirty="0"/>
          </a:p>
        </p:txBody>
      </p:sp>
      <p:pic>
        <p:nvPicPr>
          <p:cNvPr id="22" name="Picture 4" descr="https://xn--11--5cdi3cebc3af0anl4fwd4b.xn--p1ai/wp-content/uploads/2020/04/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58545" y="1881909"/>
            <a:ext cx="1145953" cy="111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98" t="11769" b="5499"/>
          <a:stretch>
            <a:fillRect/>
          </a:stretch>
        </p:blipFill>
        <p:spPr bwMode="auto">
          <a:xfrm>
            <a:off x="1141264" y="389448"/>
            <a:ext cx="7383900" cy="6265353"/>
          </a:xfrm>
          <a:prstGeom prst="rect">
            <a:avLst/>
          </a:prstGeom>
          <a:noFill/>
          <a:ln w="9525">
            <a:solidFill>
              <a:srgbClr val="6EAEE3"/>
            </a:solidFill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0" y="138546"/>
            <a:ext cx="1283855" cy="1062182"/>
            <a:chOff x="160255" y="329937"/>
            <a:chExt cx="1989054" cy="1828800"/>
          </a:xfrm>
        </p:grpSpPr>
        <p:grpSp>
          <p:nvGrpSpPr>
            <p:cNvPr id="5" name="Группа 21"/>
            <p:cNvGrpSpPr/>
            <p:nvPr/>
          </p:nvGrpSpPr>
          <p:grpSpPr>
            <a:xfrm>
              <a:off x="160255" y="329937"/>
              <a:ext cx="1989054" cy="1828800"/>
              <a:chOff x="1376313" y="2205872"/>
              <a:chExt cx="1989054" cy="1828800"/>
            </a:xfrm>
          </p:grpSpPr>
          <p:sp>
            <p:nvSpPr>
              <p:cNvPr id="8" name="Блок-схема: узел 7"/>
              <p:cNvSpPr/>
              <p:nvPr/>
            </p:nvSpPr>
            <p:spPr>
              <a:xfrm>
                <a:off x="1564847" y="2205872"/>
                <a:ext cx="1800520" cy="1828800"/>
              </a:xfrm>
              <a:prstGeom prst="flowChartConnector">
                <a:avLst/>
              </a:prstGeom>
              <a:solidFill>
                <a:srgbClr val="4CAE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pic>
            <p:nvPicPr>
              <p:cNvPr id="9" name="Picture 5" descr="C:\Users\Matveevs\Desktop\лог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1388" t="19831" r="7052" b="5485"/>
              <a:stretch>
                <a:fillRect/>
              </a:stretch>
            </p:blipFill>
            <p:spPr bwMode="auto">
              <a:xfrm>
                <a:off x="1376313" y="2337847"/>
                <a:ext cx="1923068" cy="1668545"/>
              </a:xfrm>
              <a:prstGeom prst="rect">
                <a:avLst/>
              </a:prstGeom>
              <a:noFill/>
            </p:spPr>
          </p:pic>
          <p:sp>
            <p:nvSpPr>
              <p:cNvPr id="10" name="Прямоугольник 9"/>
              <p:cNvSpPr/>
              <p:nvPr/>
            </p:nvSpPr>
            <p:spPr>
              <a:xfrm rot="21213709">
                <a:off x="1395167" y="2687601"/>
                <a:ext cx="1734533" cy="52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Квартет</a:t>
                </a:r>
              </a:p>
              <a:p>
                <a:pPr algn="ctr"/>
                <a:r>
                  <a:rPr lang="en-US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MIX</a:t>
                </a:r>
                <a:endParaRPr lang="ru-RU" sz="9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endParaRPr>
              </a:p>
            </p:txBody>
          </p:sp>
        </p:grpSp>
        <p:pic>
          <p:nvPicPr>
            <p:cNvPr id="6" name="Picture 10" descr="https://gemstone.cloud/images/la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660" y="1366886"/>
              <a:ext cx="705225" cy="552100"/>
            </a:xfrm>
            <a:prstGeom prst="rect">
              <a:avLst/>
            </a:prstGeom>
            <a:noFill/>
          </p:spPr>
        </p:pic>
        <p:pic>
          <p:nvPicPr>
            <p:cNvPr id="7" name="Picture 36" descr="https://fsd.multiurok.ru/html/2018/12/10/s_5c0ec0beae17a/1023366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536" y="1494156"/>
              <a:ext cx="418741" cy="420500"/>
            </a:xfrm>
            <a:prstGeom prst="rect">
              <a:avLst/>
            </a:prstGeom>
            <a:noFill/>
          </p:spPr>
        </p:pic>
      </p:grpSp>
      <p:pic>
        <p:nvPicPr>
          <p:cNvPr id="21" name="Picture 4" descr="http://www.clipartbest.com/cliparts/bcy/ogL/bcyogLMB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1558" y="4073235"/>
            <a:ext cx="332073" cy="332073"/>
          </a:xfrm>
          <a:prstGeom prst="rect">
            <a:avLst/>
          </a:prstGeom>
          <a:noFill/>
        </p:spPr>
      </p:pic>
      <p:pic>
        <p:nvPicPr>
          <p:cNvPr id="22" name="Picture 4" descr="http://www.clipartbest.com/cliparts/bcy/ogL/bcyogLMB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5414" y="4428835"/>
            <a:ext cx="332073" cy="332073"/>
          </a:xfrm>
          <a:prstGeom prst="rect">
            <a:avLst/>
          </a:prstGeom>
          <a:noFill/>
        </p:spPr>
      </p:pic>
      <p:pic>
        <p:nvPicPr>
          <p:cNvPr id="23" name="Picture 4" descr="http://www.clipartbest.com/cliparts/bcy/ogL/bcyogLMB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1559" y="4775199"/>
            <a:ext cx="332073" cy="332073"/>
          </a:xfrm>
          <a:prstGeom prst="rect">
            <a:avLst/>
          </a:prstGeom>
          <a:noFill/>
        </p:spPr>
      </p:pic>
      <p:pic>
        <p:nvPicPr>
          <p:cNvPr id="24" name="Picture 4" descr="http://www.clipartbest.com/cliparts/bcy/ogL/bcyogLMB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6178" y="5158508"/>
            <a:ext cx="332073" cy="332073"/>
          </a:xfrm>
          <a:prstGeom prst="rect">
            <a:avLst/>
          </a:prstGeom>
          <a:noFill/>
        </p:spPr>
      </p:pic>
      <p:pic>
        <p:nvPicPr>
          <p:cNvPr id="25" name="Picture 4" descr="http://www.clipartbest.com/cliparts/bcy/ogL/bcyogLMB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0797" y="5514109"/>
            <a:ext cx="332073" cy="332073"/>
          </a:xfrm>
          <a:prstGeom prst="rect">
            <a:avLst/>
          </a:prstGeom>
          <a:noFill/>
        </p:spPr>
      </p:pic>
      <p:pic>
        <p:nvPicPr>
          <p:cNvPr id="26" name="Picture 4" descr="https://xn--11--5cdi3cebc3af0anl4fwd4b.xn--p1ai/wp-content/uploads/2020/04/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8279" y="110837"/>
            <a:ext cx="1055721" cy="10317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11564" y="1634836"/>
            <a:ext cx="4793672" cy="988291"/>
          </a:xfrm>
          <a:prstGeom prst="rect">
            <a:avLst/>
          </a:prstGeom>
          <a:noFill/>
          <a:ln w="38100">
            <a:solidFill>
              <a:srgbClr val="47A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4231" t="16828" r="13110" b="9005"/>
          <a:stretch>
            <a:fillRect/>
          </a:stretch>
        </p:blipFill>
        <p:spPr bwMode="auto">
          <a:xfrm>
            <a:off x="563418" y="132865"/>
            <a:ext cx="3841297" cy="31368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22402" t="12001" r="4423" b="15896"/>
          <a:stretch>
            <a:fillRect/>
          </a:stretch>
        </p:blipFill>
        <p:spPr bwMode="auto">
          <a:xfrm>
            <a:off x="5273340" y="110837"/>
            <a:ext cx="3667460" cy="28909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14778" t="22162" r="13520" b="15164"/>
          <a:stretch>
            <a:fillRect/>
          </a:stretch>
        </p:blipFill>
        <p:spPr bwMode="auto">
          <a:xfrm>
            <a:off x="2770910" y="1197283"/>
            <a:ext cx="3610856" cy="25249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l="21998" t="11769" r="20296" b="29364"/>
          <a:stretch>
            <a:fillRect/>
          </a:stretch>
        </p:blipFill>
        <p:spPr bwMode="auto">
          <a:xfrm>
            <a:off x="633085" y="3039159"/>
            <a:ext cx="3264660" cy="2664296"/>
          </a:xfrm>
          <a:prstGeom prst="rect">
            <a:avLst/>
          </a:prstGeom>
          <a:noFill/>
          <a:ln w="9525">
            <a:solidFill>
              <a:srgbClr val="6EAEE3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l="14394" t="16828" r="14131" b="9830"/>
          <a:stretch>
            <a:fillRect/>
          </a:stretch>
        </p:blipFill>
        <p:spPr bwMode="auto">
          <a:xfrm>
            <a:off x="2235199" y="3997647"/>
            <a:ext cx="3066473" cy="25172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5449454" y="3943927"/>
          <a:ext cx="3500583" cy="268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399" t="58644" r="7226" b="6097"/>
          <a:stretch>
            <a:fillRect/>
          </a:stretch>
        </p:blipFill>
        <p:spPr bwMode="auto">
          <a:xfrm>
            <a:off x="668513" y="129309"/>
            <a:ext cx="4974906" cy="20227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4094" t="16944" r="12426" b="50045"/>
          <a:stretch>
            <a:fillRect/>
          </a:stretch>
        </p:blipFill>
        <p:spPr bwMode="auto">
          <a:xfrm>
            <a:off x="1191490" y="4544291"/>
            <a:ext cx="4959927" cy="1782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388" t="16828" r="16069" b="26835"/>
          <a:stretch>
            <a:fillRect/>
          </a:stretch>
        </p:blipFill>
        <p:spPr bwMode="auto">
          <a:xfrm>
            <a:off x="877454" y="2044426"/>
            <a:ext cx="3731492" cy="2418316"/>
          </a:xfrm>
          <a:prstGeom prst="rect">
            <a:avLst/>
          </a:prstGeom>
          <a:noFill/>
          <a:ln w="9525">
            <a:solidFill>
              <a:srgbClr val="6EAEE3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14384" t="16249" r="11789" b="39622"/>
          <a:stretch>
            <a:fillRect/>
          </a:stretch>
        </p:blipFill>
        <p:spPr bwMode="auto">
          <a:xfrm>
            <a:off x="4027055" y="536420"/>
            <a:ext cx="4267200" cy="20405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l="14231" t="16828" r="14478" b="11741"/>
          <a:stretch>
            <a:fillRect/>
          </a:stretch>
        </p:blipFill>
        <p:spPr bwMode="auto">
          <a:xfrm>
            <a:off x="5430980" y="2054868"/>
            <a:ext cx="3509007" cy="2812695"/>
          </a:xfrm>
          <a:prstGeom prst="rect">
            <a:avLst/>
          </a:prstGeom>
          <a:noFill/>
          <a:ln w="9525">
            <a:solidFill>
              <a:srgbClr val="6EAEE3"/>
            </a:solidFill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5352460" y="5539962"/>
            <a:ext cx="678238" cy="968911"/>
            <a:chOff x="1" y="1709472"/>
            <a:chExt cx="678238" cy="96891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Нашивка 19"/>
            <p:cNvSpPr/>
            <p:nvPr/>
          </p:nvSpPr>
          <p:spPr>
            <a:xfrm rot="5400000">
              <a:off x="-145336" y="1854809"/>
              <a:ext cx="968911" cy="678238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7353345"/>
                <a:satOff val="-10228"/>
                <a:lumOff val="-3922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1" y="2048591"/>
              <a:ext cx="678238" cy="2906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kern="1200" dirty="0">
                <a:latin typeface="Cambria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30697" y="5539962"/>
            <a:ext cx="2822344" cy="713056"/>
            <a:chOff x="678238" y="1709472"/>
            <a:chExt cx="2822344" cy="71305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1774514" y="613196"/>
              <a:ext cx="629792" cy="2822344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7353345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678238" y="1740216"/>
              <a:ext cx="2791600" cy="6823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400" b="1" kern="1200" dirty="0">
                  <a:latin typeface="Arial Black" pitchFamily="34" charset="0"/>
                </a:rPr>
                <a:t>35</a:t>
              </a:r>
              <a:r>
                <a:rPr lang="ru-RU" sz="1400" b="1" kern="1200" dirty="0">
                  <a:latin typeface="Cambria" pitchFamily="18" charset="0"/>
                </a:rPr>
                <a:t>  </a:t>
              </a:r>
              <a:r>
                <a:rPr lang="ru-RU" sz="1400" b="1" kern="1200" dirty="0" err="1">
                  <a:latin typeface="Cambria" pitchFamily="18" charset="0"/>
                </a:rPr>
                <a:t>разноуровневых</a:t>
              </a:r>
              <a:r>
                <a:rPr lang="ru-RU" sz="1400" b="1" kern="1200" dirty="0">
                  <a:latin typeface="Cambria" pitchFamily="18" charset="0"/>
                </a:rPr>
                <a:t> задач для самостоятельного решения</a:t>
              </a:r>
            </a:p>
            <a:p>
              <a:pPr marL="114300" lvl="1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2D757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66182" y="113122"/>
            <a:ext cx="1355267" cy="1187776"/>
            <a:chOff x="160255" y="329937"/>
            <a:chExt cx="1989054" cy="1828800"/>
          </a:xfrm>
        </p:grpSpPr>
        <p:grpSp>
          <p:nvGrpSpPr>
            <p:cNvPr id="5" name="Группа 21"/>
            <p:cNvGrpSpPr/>
            <p:nvPr/>
          </p:nvGrpSpPr>
          <p:grpSpPr>
            <a:xfrm>
              <a:off x="160255" y="329937"/>
              <a:ext cx="1989054" cy="1828800"/>
              <a:chOff x="1376313" y="2205872"/>
              <a:chExt cx="1989054" cy="1828800"/>
            </a:xfrm>
          </p:grpSpPr>
          <p:sp>
            <p:nvSpPr>
              <p:cNvPr id="8" name="Блок-схема: узел 7"/>
              <p:cNvSpPr/>
              <p:nvPr/>
            </p:nvSpPr>
            <p:spPr>
              <a:xfrm>
                <a:off x="1564847" y="2205872"/>
                <a:ext cx="1800520" cy="1828800"/>
              </a:xfrm>
              <a:prstGeom prst="flowChartConnector">
                <a:avLst/>
              </a:prstGeom>
              <a:solidFill>
                <a:srgbClr val="4CAE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pic>
            <p:nvPicPr>
              <p:cNvPr id="9" name="Picture 5" descr="C:\Users\Matveevs\Desktop\лого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1388" t="19831" r="7052" b="5485"/>
              <a:stretch>
                <a:fillRect/>
              </a:stretch>
            </p:blipFill>
            <p:spPr bwMode="auto">
              <a:xfrm>
                <a:off x="1376313" y="2337847"/>
                <a:ext cx="1923068" cy="1668545"/>
              </a:xfrm>
              <a:prstGeom prst="rect">
                <a:avLst/>
              </a:prstGeom>
              <a:noFill/>
            </p:spPr>
          </p:pic>
          <p:sp>
            <p:nvSpPr>
              <p:cNvPr id="10" name="Прямоугольник 9"/>
              <p:cNvSpPr/>
              <p:nvPr/>
            </p:nvSpPr>
            <p:spPr>
              <a:xfrm rot="21213709">
                <a:off x="1395167" y="2687601"/>
                <a:ext cx="1734533" cy="52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Квартет</a:t>
                </a:r>
              </a:p>
              <a:p>
                <a:pPr algn="ctr"/>
                <a:r>
                  <a:rPr lang="en-US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MIX</a:t>
                </a:r>
                <a:endParaRPr lang="ru-RU" sz="9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endParaRPr>
              </a:p>
            </p:txBody>
          </p:sp>
        </p:grpSp>
        <p:pic>
          <p:nvPicPr>
            <p:cNvPr id="6" name="Picture 10" descr="https://gemstone.cloud/images/la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6660" y="1366886"/>
              <a:ext cx="705225" cy="552100"/>
            </a:xfrm>
            <a:prstGeom prst="rect">
              <a:avLst/>
            </a:prstGeom>
            <a:noFill/>
          </p:spPr>
        </p:pic>
        <p:pic>
          <p:nvPicPr>
            <p:cNvPr id="7" name="Picture 36" descr="https://fsd.multiurok.ru/html/2018/12/10/s_5c0ec0beae17a/1023366_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536" y="1494156"/>
              <a:ext cx="418741" cy="420500"/>
            </a:xfrm>
            <a:prstGeom prst="rect">
              <a:avLst/>
            </a:prstGeom>
            <a:noFill/>
          </p:spPr>
        </p:pic>
      </p:grpSp>
      <p:pic>
        <p:nvPicPr>
          <p:cNvPr id="19460" name="Picture 4" descr="http://www.clipartbest.com/cliparts/bcy/ogL/bcyogLMB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865" y="2992581"/>
            <a:ext cx="332073" cy="332073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21919" t="11769" r="6573" b="21074"/>
          <a:stretch>
            <a:fillRect/>
          </a:stretch>
        </p:blipFill>
        <p:spPr bwMode="auto">
          <a:xfrm>
            <a:off x="572654" y="193219"/>
            <a:ext cx="5606792" cy="4212525"/>
          </a:xfrm>
          <a:prstGeom prst="rect">
            <a:avLst/>
          </a:prstGeom>
          <a:noFill/>
          <a:ln w="9525">
            <a:solidFill>
              <a:srgbClr val="6EAEE3"/>
            </a:solidFill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l="14504" t="16828" r="14205" b="14136"/>
          <a:stretch>
            <a:fillRect/>
          </a:stretch>
        </p:blipFill>
        <p:spPr bwMode="auto">
          <a:xfrm>
            <a:off x="3796144" y="2635921"/>
            <a:ext cx="4950691" cy="3835263"/>
          </a:xfrm>
          <a:prstGeom prst="rect">
            <a:avLst/>
          </a:prstGeom>
          <a:noFill/>
          <a:ln w="9525">
            <a:solidFill>
              <a:srgbClr val="6EAEE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21998" t="11769" b="3908"/>
          <a:stretch>
            <a:fillRect/>
          </a:stretch>
        </p:blipFill>
        <p:spPr bwMode="auto">
          <a:xfrm>
            <a:off x="1311564" y="191841"/>
            <a:ext cx="7444509" cy="6438256"/>
          </a:xfrm>
          <a:prstGeom prst="rect">
            <a:avLst/>
          </a:prstGeom>
          <a:noFill/>
          <a:ln w="9525">
            <a:solidFill>
              <a:srgbClr val="6EAEE3"/>
            </a:solidFill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138545" y="122358"/>
            <a:ext cx="1346031" cy="1187776"/>
            <a:chOff x="160255" y="329937"/>
            <a:chExt cx="1989054" cy="1828800"/>
          </a:xfrm>
        </p:grpSpPr>
        <p:grpSp>
          <p:nvGrpSpPr>
            <p:cNvPr id="5" name="Группа 21"/>
            <p:cNvGrpSpPr/>
            <p:nvPr/>
          </p:nvGrpSpPr>
          <p:grpSpPr>
            <a:xfrm>
              <a:off x="160255" y="329937"/>
              <a:ext cx="1989054" cy="1828800"/>
              <a:chOff x="1376313" y="2205872"/>
              <a:chExt cx="1989054" cy="1828800"/>
            </a:xfrm>
          </p:grpSpPr>
          <p:sp>
            <p:nvSpPr>
              <p:cNvPr id="8" name="Блок-схема: узел 7"/>
              <p:cNvSpPr/>
              <p:nvPr/>
            </p:nvSpPr>
            <p:spPr>
              <a:xfrm>
                <a:off x="1564847" y="2205872"/>
                <a:ext cx="1800520" cy="1828800"/>
              </a:xfrm>
              <a:prstGeom prst="flowChartConnector">
                <a:avLst/>
              </a:prstGeom>
              <a:solidFill>
                <a:srgbClr val="4CAE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pic>
            <p:nvPicPr>
              <p:cNvPr id="9" name="Picture 5" descr="C:\Users\Matveevs\Desktop\лого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1388" t="19831" r="7052" b="5485"/>
              <a:stretch>
                <a:fillRect/>
              </a:stretch>
            </p:blipFill>
            <p:spPr bwMode="auto">
              <a:xfrm>
                <a:off x="1376313" y="2337847"/>
                <a:ext cx="1923068" cy="1668545"/>
              </a:xfrm>
              <a:prstGeom prst="rect">
                <a:avLst/>
              </a:prstGeom>
              <a:noFill/>
            </p:spPr>
          </p:pic>
          <p:sp>
            <p:nvSpPr>
              <p:cNvPr id="10" name="Прямоугольник 9"/>
              <p:cNvSpPr/>
              <p:nvPr/>
            </p:nvSpPr>
            <p:spPr>
              <a:xfrm rot="21213709">
                <a:off x="1395167" y="2687601"/>
                <a:ext cx="1734533" cy="52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Квартет</a:t>
                </a:r>
              </a:p>
              <a:p>
                <a:pPr algn="ctr"/>
                <a:r>
                  <a:rPr lang="en-US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MIX</a:t>
                </a:r>
                <a:endParaRPr lang="ru-RU" sz="9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endParaRPr>
              </a:p>
            </p:txBody>
          </p:sp>
        </p:grpSp>
        <p:pic>
          <p:nvPicPr>
            <p:cNvPr id="6" name="Picture 10" descr="https://gemstone.cloud/images/lab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660" y="1366886"/>
              <a:ext cx="705225" cy="552100"/>
            </a:xfrm>
            <a:prstGeom prst="rect">
              <a:avLst/>
            </a:prstGeom>
            <a:noFill/>
          </p:spPr>
        </p:pic>
        <p:pic>
          <p:nvPicPr>
            <p:cNvPr id="7" name="Picture 36" descr="https://fsd.multiurok.ru/html/2018/12/10/s_5c0ec0beae17a/1023366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536" y="1494156"/>
              <a:ext cx="418741" cy="420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0"/>
            <a:ext cx="7066904" cy="998742"/>
          </a:xfrm>
        </p:spPr>
        <p:txBody>
          <a:bodyPr/>
          <a:lstStyle/>
          <a:p>
            <a:r>
              <a:rPr lang="ru-RU" b="1" dirty="0">
                <a:solidFill>
                  <a:srgbClr val="2D7577"/>
                </a:solidFill>
                <a:latin typeface="Cambria" pitchFamily="18" charset="0"/>
              </a:rPr>
              <a:t>Преимущества  проекта</a:t>
            </a:r>
            <a:endParaRPr lang="ru-RU" dirty="0">
              <a:solidFill>
                <a:srgbClr val="2D7577"/>
              </a:solidFill>
              <a:latin typeface="Cambr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18400" y="113122"/>
            <a:ext cx="1468582" cy="1187776"/>
            <a:chOff x="160255" y="329937"/>
            <a:chExt cx="1989054" cy="1828800"/>
          </a:xfrm>
        </p:grpSpPr>
        <p:grpSp>
          <p:nvGrpSpPr>
            <p:cNvPr id="5" name="Группа 21"/>
            <p:cNvGrpSpPr/>
            <p:nvPr/>
          </p:nvGrpSpPr>
          <p:grpSpPr>
            <a:xfrm>
              <a:off x="160255" y="329937"/>
              <a:ext cx="1989054" cy="1828800"/>
              <a:chOff x="1376313" y="2205872"/>
              <a:chExt cx="1989054" cy="1828800"/>
            </a:xfrm>
          </p:grpSpPr>
          <p:sp>
            <p:nvSpPr>
              <p:cNvPr id="8" name="Блок-схема: узел 7"/>
              <p:cNvSpPr/>
              <p:nvPr/>
            </p:nvSpPr>
            <p:spPr>
              <a:xfrm>
                <a:off x="1564847" y="2205872"/>
                <a:ext cx="1800520" cy="1828800"/>
              </a:xfrm>
              <a:prstGeom prst="flowChartConnector">
                <a:avLst/>
              </a:prstGeom>
              <a:solidFill>
                <a:srgbClr val="4CAE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pic>
            <p:nvPicPr>
              <p:cNvPr id="9" name="Picture 5" descr="C:\Users\Matveevs\Desktop\лого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1388" t="19831" r="7052" b="5485"/>
              <a:stretch>
                <a:fillRect/>
              </a:stretch>
            </p:blipFill>
            <p:spPr bwMode="auto">
              <a:xfrm>
                <a:off x="1376313" y="2337847"/>
                <a:ext cx="1923068" cy="1668545"/>
              </a:xfrm>
              <a:prstGeom prst="rect">
                <a:avLst/>
              </a:prstGeom>
              <a:noFill/>
            </p:spPr>
          </p:pic>
          <p:sp>
            <p:nvSpPr>
              <p:cNvPr id="10" name="Прямоугольник 9"/>
              <p:cNvSpPr/>
              <p:nvPr/>
            </p:nvSpPr>
            <p:spPr>
              <a:xfrm rot="21213709">
                <a:off x="1395167" y="2687601"/>
                <a:ext cx="1734533" cy="52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Квартет</a:t>
                </a:r>
              </a:p>
              <a:p>
                <a:pPr algn="ctr"/>
                <a:r>
                  <a:rPr lang="en-US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MIX</a:t>
                </a:r>
                <a:endParaRPr lang="ru-RU" sz="9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endParaRPr>
              </a:p>
            </p:txBody>
          </p:sp>
        </p:grpSp>
        <p:pic>
          <p:nvPicPr>
            <p:cNvPr id="6" name="Picture 10" descr="https://gemstone.cloud/images/la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6660" y="1366886"/>
              <a:ext cx="705225" cy="552100"/>
            </a:xfrm>
            <a:prstGeom prst="rect">
              <a:avLst/>
            </a:prstGeom>
            <a:noFill/>
          </p:spPr>
        </p:pic>
        <p:pic>
          <p:nvPicPr>
            <p:cNvPr id="7" name="Picture 36" descr="https://fsd.multiurok.ru/html/2018/12/10/s_5c0ec0beae17a/1023366_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536" y="1494156"/>
              <a:ext cx="418741" cy="420500"/>
            </a:xfrm>
            <a:prstGeom prst="rect">
              <a:avLst/>
            </a:prstGeom>
            <a:noFill/>
          </p:spPr>
        </p:pic>
      </p:grpSp>
      <p:pic>
        <p:nvPicPr>
          <p:cNvPr id="21524" name="Picture 20" descr="https://www.centaursoftware.com.au/wp-content/uploads/2019/09/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1744" y="1403481"/>
            <a:ext cx="2527471" cy="28083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1526" name="Picture 22" descr="https://pbs.twimg.com/media/ETjtx98XgAEful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5241" y="4605852"/>
            <a:ext cx="2307922" cy="22521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" name="Стрелка вниз 29"/>
          <p:cNvSpPr/>
          <p:nvPr/>
        </p:nvSpPr>
        <p:spPr>
          <a:xfrm>
            <a:off x="7499928" y="4063999"/>
            <a:ext cx="775855" cy="45258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>
          <a:xfrm>
            <a:off x="636222" y="2623130"/>
            <a:ext cx="5718395" cy="406861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</a:pPr>
            <a:r>
              <a:rPr lang="ru-RU" sz="1800" dirty="0">
                <a:latin typeface="Cambria" pitchFamily="18" charset="0"/>
              </a:rPr>
              <a:t>Удобный для учащихся режим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Cambria" pitchFamily="18" charset="0"/>
              </a:rPr>
              <a:t>Возможность самостоятельного выбора наиболее понятного способа решения задач (как химических, так и математических)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Cambria" pitchFamily="18" charset="0"/>
              </a:rPr>
              <a:t>Контроль учителем не только правильности решения задачи, но и того,  на каком этапе у ученика возникло затруднение. 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Cambria" pitchFamily="18" charset="0"/>
              </a:rPr>
              <a:t>Развитие навыков решения задач по химии и вычислительных навыков по математике.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Cambria" pitchFamily="18" charset="0"/>
              </a:rPr>
              <a:t>Тренировка в решении задач из ОГЭ и ЕГЭ по химии и математике.</a:t>
            </a:r>
          </a:p>
          <a:p>
            <a:pPr algn="just">
              <a:spcBef>
                <a:spcPts val="600"/>
              </a:spcBef>
            </a:pPr>
            <a:r>
              <a:rPr lang="ru-RU" sz="1800" dirty="0">
                <a:latin typeface="Cambria" pitchFamily="18" charset="0"/>
              </a:rPr>
              <a:t>Возможность  изменения и пополнения дидактических материалов </a:t>
            </a:r>
          </a:p>
          <a:p>
            <a:pPr algn="just">
              <a:spcBef>
                <a:spcPts val="600"/>
              </a:spcBef>
            </a:pPr>
            <a:endParaRPr lang="ru-RU" sz="1800" dirty="0">
              <a:latin typeface="Cambria" pitchFamily="18" charset="0"/>
            </a:endParaRPr>
          </a:p>
        </p:txBody>
      </p:sp>
      <p:pic>
        <p:nvPicPr>
          <p:cNvPr id="35" name="Picture 4" descr="https://xn--11--5cdi3cebc3af0anl4fwd4b.xn--p1ai/wp-content/uploads/2020/04/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2982" y="946010"/>
            <a:ext cx="790137" cy="77218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92727" y="1332454"/>
            <a:ext cx="572654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latin typeface="Cambria" pitchFamily="18" charset="0"/>
              </a:rPr>
              <a:t>Доступность</a:t>
            </a:r>
          </a:p>
          <a:p>
            <a:pPr algn="just">
              <a:spcBef>
                <a:spcPts val="1000"/>
              </a:spcBef>
              <a:buFont typeface="Arial" pitchFamily="34" charset="0"/>
              <a:buChar char="•"/>
            </a:pPr>
            <a:r>
              <a:rPr lang="ru-RU" dirty="0">
                <a:latin typeface="Cambria" pitchFamily="18" charset="0"/>
              </a:rPr>
              <a:t>Основа практикума - тип задач, который встречается в курсе химии и математики, поэтому полезен при изучении обеих дисциплин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96" y="376243"/>
            <a:ext cx="2395104" cy="501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6" y="279966"/>
            <a:ext cx="1809503" cy="831394"/>
          </a:xfrm>
          <a:prstGeom prst="rect">
            <a:avLst/>
          </a:prstGeom>
        </p:spPr>
      </p:pic>
      <p:pic>
        <p:nvPicPr>
          <p:cNvPr id="11" name="Picture 5" descr="C:\Users\Matveevs\Desktop\Tobolsk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804" y="0"/>
            <a:ext cx="2216141" cy="122165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740"/>
          <a:stretch>
            <a:fillRect/>
          </a:stretch>
        </p:blipFill>
        <p:spPr bwMode="auto">
          <a:xfrm>
            <a:off x="942111" y="5677912"/>
            <a:ext cx="7919428" cy="88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0024" t="22296" r="1684" b="5840"/>
          <a:stretch>
            <a:fillRect/>
          </a:stretch>
        </p:blipFill>
        <p:spPr bwMode="auto">
          <a:xfrm>
            <a:off x="600364" y="2210805"/>
            <a:ext cx="4775200" cy="35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4156363" y="1320800"/>
            <a:ext cx="1346031" cy="1187776"/>
            <a:chOff x="160255" y="329937"/>
            <a:chExt cx="1989054" cy="1828800"/>
          </a:xfrm>
        </p:grpSpPr>
        <p:grpSp>
          <p:nvGrpSpPr>
            <p:cNvPr id="15" name="Группа 21"/>
            <p:cNvGrpSpPr/>
            <p:nvPr/>
          </p:nvGrpSpPr>
          <p:grpSpPr>
            <a:xfrm>
              <a:off x="160255" y="329937"/>
              <a:ext cx="1989054" cy="1828800"/>
              <a:chOff x="1376313" y="2205872"/>
              <a:chExt cx="1989054" cy="1828800"/>
            </a:xfrm>
          </p:grpSpPr>
          <p:sp>
            <p:nvSpPr>
              <p:cNvPr id="23" name="Блок-схема: узел 22"/>
              <p:cNvSpPr/>
              <p:nvPr/>
            </p:nvSpPr>
            <p:spPr>
              <a:xfrm>
                <a:off x="1564847" y="2205872"/>
                <a:ext cx="1800520" cy="1828800"/>
              </a:xfrm>
              <a:prstGeom prst="flowChartConnector">
                <a:avLst/>
              </a:prstGeom>
              <a:solidFill>
                <a:srgbClr val="4CAE3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endParaRPr lang="ru-RU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  <p:pic>
            <p:nvPicPr>
              <p:cNvPr id="24" name="Picture 5" descr="C:\Users\Matveevs\Desktop\лого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-1388" t="19831" r="7052" b="5485"/>
              <a:stretch>
                <a:fillRect/>
              </a:stretch>
            </p:blipFill>
            <p:spPr bwMode="auto">
              <a:xfrm>
                <a:off x="1376313" y="2337847"/>
                <a:ext cx="1923068" cy="1668545"/>
              </a:xfrm>
              <a:prstGeom prst="rect">
                <a:avLst/>
              </a:prstGeom>
              <a:noFill/>
            </p:spPr>
          </p:pic>
          <p:sp>
            <p:nvSpPr>
              <p:cNvPr id="25" name="Прямоугольник 24"/>
              <p:cNvSpPr/>
              <p:nvPr/>
            </p:nvSpPr>
            <p:spPr>
              <a:xfrm rot="21213709">
                <a:off x="1395167" y="2687601"/>
                <a:ext cx="1734533" cy="521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Квартет</a:t>
                </a:r>
              </a:p>
              <a:p>
                <a:pPr algn="ctr"/>
                <a:r>
                  <a:rPr lang="en-US" sz="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</a:rPr>
                  <a:t>MIX</a:t>
                </a:r>
                <a:endParaRPr lang="ru-RU" sz="9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</a:endParaRPr>
              </a:p>
            </p:txBody>
          </p:sp>
        </p:grpSp>
        <p:pic>
          <p:nvPicPr>
            <p:cNvPr id="21" name="Picture 10" descr="https://gemstone.cloud/images/lab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6660" y="1366886"/>
              <a:ext cx="705225" cy="552100"/>
            </a:xfrm>
            <a:prstGeom prst="rect">
              <a:avLst/>
            </a:prstGeom>
            <a:noFill/>
          </p:spPr>
        </p:pic>
        <p:pic>
          <p:nvPicPr>
            <p:cNvPr id="22" name="Picture 36" descr="https://fsd.multiurok.ru/html/2018/12/10/s_5c0ec0beae17a/1023366_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536" y="1494156"/>
              <a:ext cx="418741" cy="420500"/>
            </a:xfrm>
            <a:prstGeom prst="rect">
              <a:avLst/>
            </a:prstGeom>
            <a:noFill/>
          </p:spPr>
        </p:pic>
      </p:grpSp>
      <p:sp>
        <p:nvSpPr>
          <p:cNvPr id="26" name="Прямоугольник 25"/>
          <p:cNvSpPr/>
          <p:nvPr/>
        </p:nvSpPr>
        <p:spPr>
          <a:xfrm>
            <a:off x="5781964" y="1415580"/>
            <a:ext cx="3205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mbria" pitchFamily="18" charset="0"/>
              </a:rPr>
              <a:t>Химико-математический электронный практикум</a:t>
            </a:r>
            <a:endParaRPr lang="en-US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06836" y="3070291"/>
            <a:ext cx="2715683" cy="1381636"/>
          </a:xfrm>
          <a:prstGeom prst="roundRect">
            <a:avLst/>
          </a:prstGeom>
          <a:noFill/>
          <a:ln w="38100">
            <a:solidFill>
              <a:srgbClr val="CEC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69890" y="3105881"/>
            <a:ext cx="2720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D7577"/>
                </a:solidFill>
                <a:latin typeface="Cambria" pitchFamily="18" charset="0"/>
              </a:rPr>
              <a:t>Решение задач на определение массовой/объёмной доли вещества в растворе/смеси</a:t>
            </a:r>
            <a:r>
              <a:rPr lang="ru-RU" sz="1600" b="1" dirty="0">
                <a:solidFill>
                  <a:srgbClr val="235C5D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37017" y="4590473"/>
            <a:ext cx="3786911" cy="886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EC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C5D"/>
                </a:solidFill>
              </a:rPr>
              <a:t>https://www.yaklass.ru/SubjectEditor/AddProgram/gy5TscrW-UOBc57W5QwJow</a:t>
            </a:r>
          </a:p>
        </p:txBody>
      </p:sp>
      <p:pic>
        <p:nvPicPr>
          <p:cNvPr id="30" name="Picture 4" descr="https://xn--11--5cdi3cebc3af0anl4fwd4b.xn--p1ai/wp-content/uploads/2020/04/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9526" y="2716101"/>
            <a:ext cx="1067355" cy="1043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2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</TotalTime>
  <Words>178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Cambria</vt:lpstr>
      <vt:lpstr>Office Theme</vt:lpstr>
      <vt:lpstr>Презентация PowerPoint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 проекта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H</cp:lastModifiedBy>
  <cp:revision>274</cp:revision>
  <dcterms:created xsi:type="dcterms:W3CDTF">2016-11-18T14:12:19Z</dcterms:created>
  <dcterms:modified xsi:type="dcterms:W3CDTF">2020-09-15T05:05:09Z</dcterms:modified>
</cp:coreProperties>
</file>