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8" r:id="rId4"/>
    <p:sldId id="257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8" r:id="rId14"/>
    <p:sldId id="281" r:id="rId15"/>
    <p:sldId id="279" r:id="rId16"/>
    <p:sldId id="280" r:id="rId17"/>
    <p:sldId id="26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51CAAF-1E2C-4497-B0BE-E1C67CE1F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8EE8CBB-314D-4F2A-9EB4-517E6A740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665366-72F6-40B2-8FD7-A0E46FD7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9DB67F-9315-4B5F-94CC-31D9D237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1F8841-6A7B-480F-9D8E-839BF365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79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693EC7-0F3B-4AB5-80E9-96F40674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EB9B3D0-617C-42DB-B2FA-4954DF787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17B2AC-625C-4195-87F3-63648ACF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F751A1-26B4-4A98-8E24-F06F7836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6D55FA-5F87-478A-BAD7-03F60CBB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79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F378403-FB09-4DF4-9209-FA1097070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9367695-3BB4-4FB0-816B-285F767EE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CE7986-C631-4692-BF91-53E95EDB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599E17-F77E-4373-BB74-223A4379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95E9A0-716E-4B4E-AAAF-B7D42F62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9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C064A1-9451-41A5-B8B6-06403C3B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EB8298-11A8-4617-910C-BC023E2B0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27E1DC-3167-4A9A-8FF5-67D3F01B7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0C9DDA-3E74-41F7-B266-1FCF44B7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30331C-441F-44E5-A8B6-BD50D52D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33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7F7E02-C276-478D-97E4-9ADBA221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B30514-7976-4084-876A-862FF7A6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2D7E43-F478-4255-AC1D-872B2093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DAABAA-4465-408E-9A10-771E4623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DE467D-2960-417A-8CDE-3B443441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207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676F57-B246-4DAD-8026-A0286446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5A1E7E-7E88-43C7-8BEF-5BE0C4D0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8F67805-6AB9-4103-BD76-73431F8A1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5BDAE8-05A5-4407-A2DE-B5B9D81B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370C19-9360-44AE-BF01-50BF7DD2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27E5072-1E82-47CD-82CD-19013548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4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19F1AA-13F2-4DBF-8997-E16DCD82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B11765-04DB-43FE-8E59-FA46FD064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2FAE9A6-5F33-4E7A-A80B-1E0F99139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24998C7-484F-411B-A21C-8EEFA1B7F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420083D-B47C-46E1-9216-597E26D0D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AAD48E9-1016-4579-9ECD-F0BAD904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2818332-494C-496F-83D3-A7189D6FB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8F77D71-834E-4A66-B61F-867471B3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07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BD254-5C0C-4CE4-B95B-987DCB9F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F25CB4-1214-4DFD-85AC-201A1FBE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E57C076-67E5-4E38-AC7B-FF88B864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2F9E8EC-8039-4627-80FD-00887050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72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FBC31F5-F926-45B7-81C5-76072575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06F1FDA-967C-475C-9529-102254692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F45E987-E56C-4132-A027-ED0B992B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27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F659C4-AFC0-407F-AFC5-6081A3B9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6BBC78-C7E9-47BD-B711-D402C51C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84E4DE-B7C8-48E0-90D1-E72248161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856227F-EFB0-4D7B-B5BE-FFEC74CF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7A8E9C-AF7D-43FA-A0A7-36924F4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C3B05D-107D-48AD-AB00-A6D50095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28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304615-D1E7-4A52-880F-BA90E3B3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2D80C71-3EC0-4AC5-8ED0-3E426BAC0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49A919-1F38-4479-840C-2B7929D53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D13EC7-D1C8-4CF5-B031-0BAC766E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F1E-3198-40C4-A0E6-199B6E80607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9A09F0-E061-4362-8C8E-C3751952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9AC9F4-C7C1-4CD7-AC96-77783920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68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16D0B-EED9-4316-844D-12C1904E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B13FA8-CC3C-41B7-A082-F10DBE109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6B3AF3-58EB-41A1-B80F-2E8CFBE24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0CF1E-3198-40C4-A0E6-199B6E80607A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C37D12-5487-496E-942F-3103583B5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B47A71-200E-43FB-A7B1-567AD9C2E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8C2FB-C08C-4B64-9A2B-E67E0E88E8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44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460" y="2921124"/>
            <a:ext cx="112375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Проведение лабораторных работ по физике в 7-9 классах в рамках дистанционного обучения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03228" y="2302396"/>
            <a:ext cx="715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ПЕДАГОГИЧЕСКИЙ ПРОЕКТ:</a:t>
            </a:r>
            <a:endParaRPr lang="ru-RU" sz="2400" dirty="0"/>
          </a:p>
        </p:txBody>
      </p:sp>
      <p:pic>
        <p:nvPicPr>
          <p:cNvPr id="4" name="Picture 2" descr="C:\Users\shamil\Desktop\ЛАБОРАШКИ5\всякое\logo_tran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453609"/>
            <a:ext cx="3340100" cy="1114658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063B0FC-D77E-4B6C-9DE7-82B556C4A0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1364" t="25793" r="19273" b="63298"/>
          <a:stretch/>
        </p:blipFill>
        <p:spPr>
          <a:xfrm>
            <a:off x="1498600" y="5113820"/>
            <a:ext cx="9528240" cy="11318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0F6D3C3-A579-4AFD-B77C-DE85D38BDE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2705" t="15941" r="30417" b="76512"/>
          <a:stretch/>
        </p:blipFill>
        <p:spPr>
          <a:xfrm>
            <a:off x="205279" y="258848"/>
            <a:ext cx="7880466" cy="1189413"/>
          </a:xfrm>
          <a:prstGeom prst="rect">
            <a:avLst/>
          </a:prstGeom>
        </p:spPr>
      </p:pic>
      <p:pic>
        <p:nvPicPr>
          <p:cNvPr id="11" name="Picture 4" descr="C:\Users\shamil\Desktop\Q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7356" y="1413165"/>
            <a:ext cx="1509982" cy="1509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 rot="10800000" flipV="1">
            <a:off x="711200" y="340235"/>
            <a:ext cx="10289310" cy="2616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созданных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видеоматериалах есть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ru-RU" sz="36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раткая теория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Пошаговая инструкция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учащихся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083" y="3234351"/>
            <a:ext cx="5369791" cy="313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shamil\Desktop\ЛАБОРАШКИ5\всякое\logo_tran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56001">
            <a:off x="421409" y="4035136"/>
            <a:ext cx="3020250" cy="1007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308" y="951493"/>
            <a:ext cx="11206685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На сегодняшний день на </a:t>
            </a:r>
            <a:r>
              <a:rPr lang="en-US" sz="3200" dirty="0" err="1" smtClean="0"/>
              <a:t>Youtube</a:t>
            </a:r>
            <a:r>
              <a:rPr lang="en-US" sz="3200" dirty="0" smtClean="0"/>
              <a:t>-</a:t>
            </a:r>
            <a:r>
              <a:rPr lang="ru-RU" sz="3200" dirty="0" smtClean="0"/>
              <a:t>канале размещено 18 лабораторных работ для 7-9 классов .</a:t>
            </a:r>
          </a:p>
          <a:p>
            <a:r>
              <a:rPr lang="ru-RU" sz="3200" dirty="0" smtClean="0"/>
              <a:t>Для удобства под каждым видео в описании добавлены тайм-коды, чтобы быстро найти нужный видеофрагмент. </a:t>
            </a:r>
            <a:endParaRPr lang="ru-RU" sz="3200" dirty="0"/>
          </a:p>
        </p:txBody>
      </p:sp>
      <p:pic>
        <p:nvPicPr>
          <p:cNvPr id="4" name="Picture 2" descr="C:\Users\shamil\Desktop\ЛАБОРАШКИ5\всякое\logo_tran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18919"/>
            <a:ext cx="2524991" cy="84264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985" t="41077" r="36439" b="8418"/>
          <a:stretch>
            <a:fillRect/>
          </a:stretch>
        </p:blipFill>
        <p:spPr bwMode="auto">
          <a:xfrm>
            <a:off x="1671781" y="3256789"/>
            <a:ext cx="6465454" cy="319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592945" y="2992583"/>
            <a:ext cx="2586182" cy="229061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061" t="40000" r="29091" b="8148"/>
          <a:stretch>
            <a:fillRect/>
          </a:stretch>
        </p:blipFill>
        <p:spPr bwMode="auto">
          <a:xfrm>
            <a:off x="803564" y="2309091"/>
            <a:ext cx="7222836" cy="422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3103419" y="2706255"/>
            <a:ext cx="3241963" cy="4802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97381" y="129310"/>
            <a:ext cx="8155710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Все лабораторные работы сгруппированы в плейлисты по классам:</a:t>
            </a:r>
          </a:p>
          <a:p>
            <a:pPr lvl="6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</a:rPr>
              <a:t>  7  класс</a:t>
            </a:r>
          </a:p>
          <a:p>
            <a:pPr lvl="6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</a:rPr>
              <a:t>  8  класс </a:t>
            </a:r>
          </a:p>
          <a:p>
            <a:pPr lvl="6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FF0000"/>
                </a:solidFill>
              </a:rPr>
              <a:t>  9  класс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0727" y="369455"/>
            <a:ext cx="553670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Что это даёт ученику?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351" y="1361124"/>
            <a:ext cx="11578558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1. Возможность выполнить лабораторную работу </a:t>
            </a:r>
            <a:r>
              <a:rPr lang="ru-RU" sz="4000" b="1" dirty="0" smtClean="0">
                <a:solidFill>
                  <a:srgbClr val="002060"/>
                </a:solidFill>
              </a:rPr>
              <a:t>с любого устройства </a:t>
            </a:r>
            <a:r>
              <a:rPr lang="ru-RU" sz="4000" dirty="0" smtClean="0">
                <a:solidFill>
                  <a:srgbClr val="002060"/>
                </a:solidFill>
              </a:rPr>
              <a:t>(компьютер, ноутбук, планшет, смартфон).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2. </a:t>
            </a:r>
            <a:r>
              <a:rPr lang="ru-RU" sz="4000" b="1" dirty="0" smtClean="0">
                <a:solidFill>
                  <a:srgbClr val="002060"/>
                </a:solidFill>
              </a:rPr>
              <a:t>Управление просмотром</a:t>
            </a:r>
            <a:r>
              <a:rPr lang="ru-RU" sz="4000" dirty="0" smtClean="0">
                <a:solidFill>
                  <a:srgbClr val="002060"/>
                </a:solidFill>
              </a:rPr>
              <a:t> (замедленный или ускоренный режим просмотра, возможность переходить к нужному фрагменту по тайм-коду).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3. Возможность выполнить работу </a:t>
            </a:r>
            <a:r>
              <a:rPr lang="ru-RU" sz="4000" b="1" dirty="0" smtClean="0">
                <a:solidFill>
                  <a:srgbClr val="002060"/>
                </a:solidFill>
              </a:rPr>
              <a:t>дистанционно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Picture 2" descr="C:\Users\shamil\Desktop\ЛАБОРАШКИ5\всякое\logo_tran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18919"/>
            <a:ext cx="2524991" cy="842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363" y="285173"/>
            <a:ext cx="11386127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В сентябре группа учащихся МАОУ СОШ № 17 г. Тобольска заинтересовалась проектом и предложила его руководителю помощь в развитии канала. Вместе мы создали четыре короткометражных фильма: «Сила Ампера», «Токи Фуко», «Тепловое расширение», «Физические явления в вакууме».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7734" t="29167" r="18438" b="16528"/>
          <a:stretch>
            <a:fillRect/>
          </a:stretch>
        </p:blipFill>
        <p:spPr bwMode="auto">
          <a:xfrm>
            <a:off x="2355271" y="3030324"/>
            <a:ext cx="6936509" cy="331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983" y="1407102"/>
            <a:ext cx="1165629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28.08.2020</a:t>
            </a:r>
            <a:r>
              <a:rPr lang="ru-RU" sz="3600" dirty="0" smtClean="0">
                <a:solidFill>
                  <a:srgbClr val="002060"/>
                </a:solidFill>
              </a:rPr>
              <a:t> на </a:t>
            </a:r>
            <a:r>
              <a:rPr lang="en-US" sz="3600" dirty="0" smtClean="0">
                <a:solidFill>
                  <a:srgbClr val="002060"/>
                </a:solidFill>
              </a:rPr>
              <a:t>YouTube-</a:t>
            </a:r>
            <a:r>
              <a:rPr lang="ru-RU" sz="3600" dirty="0" smtClean="0">
                <a:solidFill>
                  <a:srgbClr val="002060"/>
                </a:solidFill>
              </a:rPr>
              <a:t>канале «Лаборашки5» было </a:t>
            </a:r>
            <a:r>
              <a:rPr lang="ru-RU" sz="3600" b="1" dirty="0" smtClean="0">
                <a:solidFill>
                  <a:srgbClr val="00B050"/>
                </a:solidFill>
              </a:rPr>
              <a:t>15 подписчиков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FF0000"/>
                </a:solidFill>
              </a:rPr>
              <a:t>22.09.2020</a:t>
            </a:r>
            <a:r>
              <a:rPr lang="ru-RU" sz="3600" dirty="0" smtClean="0">
                <a:solidFill>
                  <a:srgbClr val="002060"/>
                </a:solidFill>
              </a:rPr>
              <a:t> – </a:t>
            </a:r>
            <a:r>
              <a:rPr lang="ru-RU" sz="3600" b="1" dirty="0" smtClean="0">
                <a:solidFill>
                  <a:srgbClr val="00B050"/>
                </a:solidFill>
              </a:rPr>
              <a:t>260 подписчиков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</a:rPr>
              <a:t> В ближайшем будущем планируется увеличить </a:t>
            </a:r>
            <a:r>
              <a:rPr lang="ru-RU" sz="3600" b="1" dirty="0" smtClean="0">
                <a:solidFill>
                  <a:srgbClr val="00B050"/>
                </a:solidFill>
              </a:rPr>
              <a:t>до нескольких тысяч подписчиков</a:t>
            </a:r>
            <a:r>
              <a:rPr lang="ru-RU" sz="3600" dirty="0" smtClean="0">
                <a:solidFill>
                  <a:srgbClr val="002060"/>
                </a:solidFill>
              </a:rPr>
              <a:t>!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03" y="4476074"/>
            <a:ext cx="11633487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</a:rPr>
              <a:t>На </a:t>
            </a:r>
            <a:r>
              <a:rPr lang="ru-RU" sz="3600" b="1" dirty="0" smtClean="0">
                <a:solidFill>
                  <a:srgbClr val="FF0000"/>
                </a:solidFill>
              </a:rPr>
              <a:t>22.09.2020</a:t>
            </a:r>
            <a:r>
              <a:rPr lang="ru-RU" sz="3600" b="1" dirty="0" smtClean="0">
                <a:solidFill>
                  <a:srgbClr val="002060"/>
                </a:solidFill>
              </a:rPr>
              <a:t> - </a:t>
            </a:r>
            <a:r>
              <a:rPr lang="ru-RU" sz="3600" b="1" dirty="0" smtClean="0">
                <a:solidFill>
                  <a:srgbClr val="00B050"/>
                </a:solidFill>
              </a:rPr>
              <a:t>7,5 тысяч просмотров видео.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B050"/>
                </a:solidFill>
              </a:rPr>
              <a:t> Видео </a:t>
            </a:r>
            <a:r>
              <a:rPr lang="ru-RU" sz="3600" b="1" dirty="0" smtClean="0">
                <a:solidFill>
                  <a:srgbClr val="002060"/>
                </a:solidFill>
              </a:rPr>
              <a:t>«Лабораторная работа № 1» за 7 класс</a:t>
            </a:r>
            <a:r>
              <a:rPr lang="ru-RU" sz="3600" b="1" dirty="0" smtClean="0">
                <a:solidFill>
                  <a:srgbClr val="00B050"/>
                </a:solidFill>
              </a:rPr>
              <a:t> набрало  </a:t>
            </a:r>
            <a:r>
              <a:rPr lang="ru-RU" sz="3600" b="1" dirty="0" smtClean="0">
                <a:solidFill>
                  <a:srgbClr val="FF0000"/>
                </a:solidFill>
              </a:rPr>
              <a:t>3,1 тысяч просмотров.</a:t>
            </a:r>
          </a:p>
        </p:txBody>
      </p:sp>
      <p:pic>
        <p:nvPicPr>
          <p:cNvPr id="6" name="Picture 2" descr="C:\Users\shamil\Desktop\ЛАБОРАШКИ5\всякое\logo_tran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18919"/>
            <a:ext cx="2524991" cy="8426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22600" y="114300"/>
            <a:ext cx="822729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Сегодня мы уже используем в своей работе созданный нами продукт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7727" t="35825" r="6212" b="32525"/>
          <a:stretch>
            <a:fillRect/>
          </a:stretch>
        </p:blipFill>
        <p:spPr bwMode="auto">
          <a:xfrm>
            <a:off x="3054369" y="2946400"/>
            <a:ext cx="7446006" cy="367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7235" y="1089890"/>
            <a:ext cx="1117600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Анализ трафика показывает, что наш канал смотрят не только в России, но и в странах СНГ:</a:t>
            </a:r>
          </a:p>
          <a:p>
            <a:pPr algn="ctr"/>
            <a:r>
              <a:rPr lang="ru-RU" sz="4000" dirty="0" smtClean="0"/>
              <a:t>Казахстан, Киргизия, Украина, Молдова.</a:t>
            </a:r>
            <a:endParaRPr lang="ru-RU" sz="4000" dirty="0"/>
          </a:p>
        </p:txBody>
      </p:sp>
      <p:pic>
        <p:nvPicPr>
          <p:cNvPr id="8" name="Picture 2" descr="C:\Users\shamil\Desktop\ЛАБОРАШКИ5\всякое\logo_tran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118919"/>
            <a:ext cx="2524991" cy="842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F6D3C3-A579-4AFD-B77C-DE85D38BD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705" t="15941" r="30417" b="76512"/>
          <a:stretch/>
        </p:blipFill>
        <p:spPr>
          <a:xfrm>
            <a:off x="125615" y="138776"/>
            <a:ext cx="7060276" cy="10656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063B0FC-D77E-4B6C-9DE7-82B556C4A0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364" t="25793" r="19273" b="63298"/>
          <a:stretch/>
        </p:blipFill>
        <p:spPr>
          <a:xfrm>
            <a:off x="1501840" y="5777676"/>
            <a:ext cx="7817650" cy="92861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55E95195-3DC5-494A-827A-54A489647FB9}"/>
              </a:ext>
            </a:extLst>
          </p:cNvPr>
          <p:cNvSpPr/>
          <p:nvPr/>
        </p:nvSpPr>
        <p:spPr>
          <a:xfrm>
            <a:off x="166255" y="2660073"/>
            <a:ext cx="11809616" cy="30110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Усманов Шамиль Нуруллович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(МАОУ СОШ № 17) 								– руководитель проекта. </a:t>
            </a: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Русакова Лариса Александровна 											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(МАОУ «Гимназия им. Н.Д. Лицмана).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Эйхлер Наталья Николаевна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(МАОУ СОШ № 13) </a:t>
            </a: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Пивкина Ирина Николаевна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(МАОУ СОШ № 17)</a:t>
            </a:r>
            <a:endParaRPr lang="ru-RU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 Азанова Татьяна Равильевна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(МАОУ СОШ № 13).</a:t>
            </a:r>
            <a:endParaRPr lang="ru-R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shamil\Desktop\ЛАБОРАШКИ5\всякое\logo_tran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408" y="1130732"/>
            <a:ext cx="4250585" cy="1418505"/>
          </a:xfrm>
          <a:prstGeom prst="rect">
            <a:avLst/>
          </a:prstGeom>
          <a:noFill/>
        </p:spPr>
      </p:pic>
      <p:pic>
        <p:nvPicPr>
          <p:cNvPr id="8" name="Picture 4" descr="C:\Users\shamil\Desktop\Q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6981" y="0"/>
            <a:ext cx="2528501" cy="252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09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140" y="1485396"/>
            <a:ext cx="12051208" cy="49936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 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Усманов Шамиль Нуруллович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(МАОУ СОШ № 17) – руководитель проекта; генератор идей, оформление и редактирование материалов; разработка лабораторных работ для 8 класса.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Русакова Лариса Александровна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(МАОУ «Гимназия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им.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Н.Д. Лицмана)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методист, разработка лабораторных работ для 9 класса.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Эйхлер Наталья Николаевна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(МАОУ СОШ № 13)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разработка лабораторных работ для 7 класса,  редактор.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Пивкина Ирина Николаевна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(МАОУ СОШ № 17) – исследователь ресурсов, финишер.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Азанова Татьяна Равильевна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(МАОУ СОШ № 13) – аналитик.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shamil\Desktop\Тобольс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236" y="218232"/>
            <a:ext cx="3839964" cy="10794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92600" y="571500"/>
            <a:ext cx="2858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г. Тобольск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shamil\Desktop\ЛАБОРАШКИ5\всякое\logo_tran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165100"/>
            <a:ext cx="2971800" cy="991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mil\Desktop\Лаборашки-работа.jpg"/>
          <p:cNvPicPr>
            <a:picLocks noChangeAspect="1" noChangeArrowheads="1"/>
          </p:cNvPicPr>
          <p:nvPr/>
        </p:nvPicPr>
        <p:blipFill>
          <a:blip r:embed="rId2" cstate="print"/>
          <a:srcRect l="24806" t="30599" r="2194"/>
          <a:stretch>
            <a:fillRect/>
          </a:stretch>
        </p:blipFill>
        <p:spPr bwMode="auto">
          <a:xfrm>
            <a:off x="1981200" y="203200"/>
            <a:ext cx="8623300" cy="57733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55553" y="5978997"/>
            <a:ext cx="9639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Участники проекта «Лаборашки5», г. Тобольск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shamil\Desktop\ЛАБОРАШКИ5\всякое\logo_tran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710256" y="2856044"/>
            <a:ext cx="3388501" cy="1130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367CA0-5258-4A75-820A-369CC4B3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9" y="0"/>
            <a:ext cx="7073901" cy="850901"/>
          </a:xfrm>
        </p:spPr>
        <p:txBody>
          <a:bodyPr/>
          <a:lstStyle/>
          <a:p>
            <a:pPr algn="ctr"/>
            <a:r>
              <a:rPr lang="ru-RU" dirty="0" smtClean="0"/>
              <a:t>Актуальность:</a:t>
            </a:r>
            <a:endParaRPr lang="ru-RU" dirty="0"/>
          </a:p>
        </p:txBody>
      </p:sp>
      <p:pic>
        <p:nvPicPr>
          <p:cNvPr id="6" name="Picture 2" descr="C:\Users\shamil\Desktop\ЛАБОРАШКИ5\всякое\logo_tran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65101"/>
            <a:ext cx="2717800" cy="9069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51201" y="800100"/>
            <a:ext cx="76073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Не всегда возможно провести лабораторную работу в кабинете физики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20700" y="2590800"/>
            <a:ext cx="349967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Актированные дни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25800" y="3467100"/>
            <a:ext cx="179927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карантин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689601" y="2971800"/>
            <a:ext cx="2870199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отсутствие оборудования в кабинете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40800" y="2819400"/>
            <a:ext cx="269375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самоизоляция</a:t>
            </a:r>
            <a:endParaRPr lang="ru-RU" sz="32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253018" y="1874982"/>
            <a:ext cx="979055" cy="11545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21" idx="0"/>
          </p:cNvCxnSpPr>
          <p:nvPr/>
        </p:nvCxnSpPr>
        <p:spPr>
          <a:xfrm>
            <a:off x="7289800" y="1854200"/>
            <a:ext cx="2997876" cy="965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0" idx="0"/>
          </p:cNvCxnSpPr>
          <p:nvPr/>
        </p:nvCxnSpPr>
        <p:spPr>
          <a:xfrm flipH="1">
            <a:off x="2270538" y="1905000"/>
            <a:ext cx="1793462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216401" y="1879600"/>
            <a:ext cx="1193799" cy="1587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57425" y="5161164"/>
            <a:ext cx="745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Физика – экспериментальная наука!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6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  <p:bldP spid="21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9900" y="2908300"/>
            <a:ext cx="3186708" cy="11607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н</a:t>
            </a:r>
            <a:r>
              <a:rPr lang="ru-RU" sz="4000" b="1" dirty="0" smtClean="0"/>
              <a:t>аглядность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60800" y="682057"/>
            <a:ext cx="4378036" cy="1174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Преимущества проекта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51300" y="2908300"/>
            <a:ext cx="3670300" cy="11303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безопасность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94650" y="2921000"/>
            <a:ext cx="3975100" cy="1117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доступность</a:t>
            </a:r>
            <a:endParaRPr lang="ru-RU" sz="40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68595" y="1865745"/>
            <a:ext cx="2705005" cy="10822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7" idx="0"/>
          </p:cNvCxnSpPr>
          <p:nvPr/>
        </p:nvCxnSpPr>
        <p:spPr>
          <a:xfrm>
            <a:off x="7656946" y="1878883"/>
            <a:ext cx="2325254" cy="10421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855855" y="1847273"/>
            <a:ext cx="18472" cy="11083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7300" y="4660900"/>
            <a:ext cx="77779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Целевая аудитория: </a:t>
            </a:r>
            <a:r>
              <a:rPr lang="ru-RU" sz="4400" dirty="0" smtClean="0">
                <a:solidFill>
                  <a:srgbClr val="FF0000"/>
                </a:solidFill>
              </a:rPr>
              <a:t>7-9 классы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8" name="Picture 2" descr="C:\Users\shamil\Desktop\ЛАБОРАШКИ5\всякое\logo_tran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65100"/>
            <a:ext cx="2971800" cy="991749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304800" y="5582335"/>
            <a:ext cx="116713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лабораторных работ по физике в 7-9 классах в рамках дистанционного обучения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6118" y="1510207"/>
            <a:ext cx="10642600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проекта: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Создать понятный, наглядный, доступный электронный ресурс, при помощи которого можно дистанционно проводить лабораторные работы по физике в 7-9 классах.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shamil\Desktop\ЛАБОРАШКИ5\всякое\logo_tran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65100"/>
            <a:ext cx="2971800" cy="991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9118" y="1536483"/>
            <a:ext cx="11512218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проекта: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Анализ литературы и ресурсов по теме проекта.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Написание сценариев видеосюжетов.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Съемка и монтаж видео.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Анализ и редактирование материалов.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Размещение проекта в Интернет.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Апробация.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shamil\Desktop\ЛАБОРАШКИ5\всякое\logo_tran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65100"/>
            <a:ext cx="2971800" cy="991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3590" y="350002"/>
            <a:ext cx="6392809" cy="11171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Необходимые ресурсы: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81439" y="2060939"/>
            <a:ext cx="736467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видеокамера, штатив, микрофон, лабораторное оборудование для кабинета физики, ноутбуки для видеомонтажа.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shamil\Desktop\видеокаме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8058" y="1587500"/>
            <a:ext cx="4525486" cy="4370504"/>
          </a:xfrm>
          <a:prstGeom prst="rect">
            <a:avLst/>
          </a:prstGeom>
          <a:noFill/>
        </p:spPr>
      </p:pic>
      <p:pic>
        <p:nvPicPr>
          <p:cNvPr id="5" name="Picture 2" descr="C:\Users\shamil\Desktop\ЛАБОРАШКИ5\всякое\logo_tran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165100"/>
            <a:ext cx="2971800" cy="991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9791" y="189029"/>
            <a:ext cx="1153275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Продукт проекта: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Youtube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-канал с лабораторными работами за 7-9 классы; методические материалы для учителей и учащихся.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3698" b="12138"/>
          <a:stretch>
            <a:fillRect/>
          </a:stretch>
        </p:blipFill>
        <p:spPr bwMode="auto">
          <a:xfrm>
            <a:off x="736600" y="1886744"/>
            <a:ext cx="8597900" cy="441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shamil\Desktop\Q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6663" y="2179782"/>
            <a:ext cx="2613891" cy="2613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548</Words>
  <Application>Microsoft Office PowerPoint</Application>
  <PresentationFormat>Произвольный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Актуальность:</vt:lpstr>
      <vt:lpstr>Слайд 5</vt:lpstr>
      <vt:lpstr>Слайд 6</vt:lpstr>
      <vt:lpstr>Слайд 7</vt:lpstr>
      <vt:lpstr>Необходимые ресурсы: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shamil</cp:lastModifiedBy>
  <cp:revision>44</cp:revision>
  <dcterms:created xsi:type="dcterms:W3CDTF">2020-09-06T18:24:53Z</dcterms:created>
  <dcterms:modified xsi:type="dcterms:W3CDTF">2020-09-22T05:12:45Z</dcterms:modified>
</cp:coreProperties>
</file>