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588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3a2dddc30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3a2dddc30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199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7675" y="1464426"/>
            <a:ext cx="2905100" cy="2193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" name="Google Shape;61;p14"/>
          <p:cNvCxnSpPr/>
          <p:nvPr/>
        </p:nvCxnSpPr>
        <p:spPr>
          <a:xfrm>
            <a:off x="6084861" y="3233196"/>
            <a:ext cx="1111418" cy="23942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2" name="Google Shape;62;p14"/>
          <p:cNvCxnSpPr/>
          <p:nvPr/>
        </p:nvCxnSpPr>
        <p:spPr>
          <a:xfrm rot="10800000">
            <a:off x="2903575" y="1640650"/>
            <a:ext cx="1213800" cy="45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3" name="Google Shape;63;p14"/>
          <p:cNvCxnSpPr>
            <a:endCxn id="64" idx="2"/>
          </p:cNvCxnSpPr>
          <p:nvPr/>
        </p:nvCxnSpPr>
        <p:spPr>
          <a:xfrm rot="10800000">
            <a:off x="4860225" y="1306975"/>
            <a:ext cx="12300" cy="504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65;p14"/>
          <p:cNvCxnSpPr/>
          <p:nvPr/>
        </p:nvCxnSpPr>
        <p:spPr>
          <a:xfrm flipV="1">
            <a:off x="5543050" y="1811875"/>
            <a:ext cx="1025916" cy="27232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" name="Google Shape;66;p14"/>
          <p:cNvCxnSpPr/>
          <p:nvPr/>
        </p:nvCxnSpPr>
        <p:spPr>
          <a:xfrm flipH="1">
            <a:off x="2675200" y="3324375"/>
            <a:ext cx="970200" cy="349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7" name="Google Shape;67;p14"/>
          <p:cNvSpPr txBox="1"/>
          <p:nvPr/>
        </p:nvSpPr>
        <p:spPr>
          <a:xfrm>
            <a:off x="155375" y="2685988"/>
            <a:ext cx="2368796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медленная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интеграция ИКТ в учебный процесс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РЕШЕНИЕ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курсы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повышения квалификации для </a:t>
            </a: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учителей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5307724" y="3472625"/>
            <a:ext cx="3457904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недостаток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практики и профориентации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РЕШЕНИЕ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больше </a:t>
            </a: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практикоориентированных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и направленных на навыки, полезные в повседневной </a:t>
            </a: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жизни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6653048" y="1208691"/>
            <a:ext cx="2301766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низкое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качество учебных материалов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РЕШЕНИЕ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единая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и тщательная редактура учебных </a:t>
            </a: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материалов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259875" y="44875"/>
            <a:ext cx="32007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устаревшая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материальная база и внешний вид кабинетов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РЕШЕНИЕ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обновление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интерьера с упором на удобство и комфорт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238475" y="430924"/>
            <a:ext cx="2137896" cy="169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89500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недостаток </a:t>
            </a: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молодых,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мотивированных специалистов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РЕШЕНИЕ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повышение </a:t>
            </a:r>
            <a:r>
              <a:rPr kumimoji="0" lang="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престижа профессии учителя, переквалификация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1945" y="4561490"/>
            <a:ext cx="3857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595959"/>
              </a:buClr>
              <a:buSzPts val="2800"/>
            </a:pPr>
            <a:r>
              <a:rPr lang="ru-RU" sz="1200" smtClean="0">
                <a:solidFill>
                  <a:schemeClr val="tx1"/>
                </a:solidFill>
              </a:rPr>
              <a:t>Авторы слайда: </a:t>
            </a:r>
            <a:r>
              <a:rPr lang="ru-RU" sz="1200" dirty="0" err="1" smtClean="0">
                <a:solidFill>
                  <a:schemeClr val="tx1"/>
                </a:solidFill>
              </a:rPr>
              <a:t>Фатин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Макар, Вадим </a:t>
            </a:r>
            <a:r>
              <a:rPr lang="ru-RU" sz="1200" dirty="0" err="1">
                <a:solidFill>
                  <a:schemeClr val="tx1"/>
                </a:solidFill>
              </a:rPr>
              <a:t>Ишкулов</a:t>
            </a:r>
            <a:r>
              <a:rPr lang="ru-RU" sz="1200" dirty="0">
                <a:solidFill>
                  <a:schemeClr val="tx1"/>
                </a:solidFill>
              </a:rPr>
              <a:t>, Полина </a:t>
            </a:r>
            <a:r>
              <a:rPr lang="ru-RU" sz="1200" dirty="0" err="1">
                <a:solidFill>
                  <a:schemeClr val="tx1"/>
                </a:solidFill>
              </a:rPr>
              <a:t>Дубко</a:t>
            </a:r>
            <a:r>
              <a:rPr lang="ru-RU" sz="1200" dirty="0">
                <a:solidFill>
                  <a:schemeClr val="tx1"/>
                </a:solidFill>
              </a:rPr>
              <a:t>, Елизавета Малюгина, Кузнецов Александр</a:t>
            </a:r>
          </a:p>
        </p:txBody>
      </p:sp>
    </p:spTree>
    <p:extLst>
      <p:ext uri="{BB962C8B-B14F-4D97-AF65-F5344CB8AC3E}">
        <p14:creationId xmlns:p14="http://schemas.microsoft.com/office/powerpoint/2010/main" val="66406996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Экран (16:9)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ТАНЯ</cp:lastModifiedBy>
  <cp:revision>4</cp:revision>
  <dcterms:modified xsi:type="dcterms:W3CDTF">2023-04-27T07:43:01Z</dcterms:modified>
</cp:coreProperties>
</file>