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716327"/>
            <a:ext cx="4257304" cy="358328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34892" y="1825625"/>
            <a:ext cx="571890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«Пятнашки»: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Мавлютова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Ильдусовна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МАОУ «СОШ №15»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Джабиева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Александровна, МАОУ «СОШ №7»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Камалова Карина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№15»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65767" y="5451192"/>
            <a:ext cx="11499273" cy="13659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716327"/>
            <a:ext cx="4257304" cy="358328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34892" y="1825625"/>
            <a:ext cx="571890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«Пятнашки»: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Мавлютова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Ильдусовна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МАОУ «СОШ №15»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Джабиева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Александровна, МАОУ «СОШ №7»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Камалова Карина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№15»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6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365125"/>
            <a:ext cx="9175865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7EC7B-A6FD-4D3F-BE90-455431CF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webquest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проблемное задание c элементами ролевой игры, для выполнения которого используются информационные ресурсы Интернета.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обучающиеся 8-9-х классов.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FE5510F-0A2E-4EDA-AE03-1F39A02F913D}"/>
              </a:ext>
            </a:extLst>
          </p:cNvPr>
          <p:cNvSpPr/>
          <p:nvPr/>
        </p:nvSpPr>
        <p:spPr>
          <a:xfrm>
            <a:off x="182880" y="136366"/>
            <a:ext cx="1995054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</a:t>
            </a:r>
            <a:r>
              <a:rPr lang="ru-RU" dirty="0" err="1" smtClean="0"/>
              <a:t>дл</a:t>
            </a:r>
            <a:r>
              <a:rPr lang="ru-RU" dirty="0" smtClean="0"/>
              <a:t> </a:t>
            </a:r>
            <a:r>
              <a:rPr lang="ru-RU" dirty="0"/>
              <a:t>размещения логотипа команды /проекта (при наличии)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43762"/>
            <a:ext cx="2084458" cy="181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2" y="4282830"/>
            <a:ext cx="4833933" cy="2470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3848919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31" y="2503731"/>
            <a:ext cx="7791939" cy="425751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301623" y="1617418"/>
            <a:ext cx="6883400" cy="8863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алгебре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 классов «Знатоки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функций»</a:t>
            </a:r>
          </a:p>
        </p:txBody>
      </p:sp>
    </p:spTree>
    <p:extLst>
      <p:ext uri="{BB962C8B-B14F-4D97-AF65-F5344CB8AC3E}">
        <p14:creationId xmlns:p14="http://schemas.microsoft.com/office/powerpoint/2010/main" val="120094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к действию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7" y="2322908"/>
            <a:ext cx="4274156" cy="2905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45" y="1759331"/>
            <a:ext cx="2815901" cy="4602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67" y="2524369"/>
            <a:ext cx="4026310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теории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" y="2571395"/>
            <a:ext cx="5394974" cy="3337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15" y="2571396"/>
            <a:ext cx="5564554" cy="32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2" y="2094523"/>
            <a:ext cx="6868191" cy="3470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36" y="1919446"/>
            <a:ext cx="2711521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повторения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41415"/>
            <a:ext cx="3899629" cy="432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547340"/>
            <a:ext cx="5664926" cy="35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365125"/>
            <a:ext cx="759644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страница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7431D34-A489-437C-A721-512EC498A1BE}"/>
              </a:ext>
            </a:extLst>
          </p:cNvPr>
          <p:cNvSpPr/>
          <p:nvPr/>
        </p:nvSpPr>
        <p:spPr>
          <a:xfrm>
            <a:off x="116378" y="136366"/>
            <a:ext cx="186205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136366"/>
            <a:ext cx="2084458" cy="1817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07" y="2082737"/>
            <a:ext cx="5439508" cy="4631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46" y="1531816"/>
            <a:ext cx="2901701" cy="52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96586-A7C4-47F6-B2E3-FD09546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реализации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1720" y="1900604"/>
            <a:ext cx="5157787" cy="82391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456308-ABBB-44B3-A939-0A574BDEB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364" y="2726019"/>
            <a:ext cx="5567729" cy="36845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интерактивных технологий;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омпетенции;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ктивность;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7008812" y="2731721"/>
            <a:ext cx="5183188" cy="36845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творческие способности;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мотивация;</a:t>
            </a:r>
          </a:p>
          <a:p>
            <a:pPr marL="514350" indent="-514350">
              <a:buAutoNum type="arabicParenR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результат;</a:t>
            </a:r>
          </a:p>
          <a:p>
            <a:pPr marL="514350" indent="-514350">
              <a:buAutoNum type="arabicParenR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ндивидуальность;</a:t>
            </a:r>
          </a:p>
          <a:p>
            <a:pPr marL="514350" indent="-514350">
              <a:buAutoNum type="arabicParenR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пространство.</a:t>
            </a:r>
          </a:p>
          <a:p>
            <a:pPr marL="514350" indent="-514350">
              <a:buAutoNum type="arabicParenR" startAt="3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C96ABC7-576C-4A5C-AF80-6AE4ECE195CC}"/>
              </a:ext>
            </a:extLst>
          </p:cNvPr>
          <p:cNvSpPr/>
          <p:nvPr/>
        </p:nvSpPr>
        <p:spPr>
          <a:xfrm>
            <a:off x="166254" y="136366"/>
            <a:ext cx="1895301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Место для размещения логотипа команды /проекта (при наличии)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36366"/>
            <a:ext cx="2084458" cy="181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9" y="2274277"/>
            <a:ext cx="1250462" cy="125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2225600"/>
            <a:ext cx="1468269" cy="12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261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Актуальность проекта</vt:lpstr>
      <vt:lpstr>Описание продукта</vt:lpstr>
      <vt:lpstr>Руководство к действию</vt:lpstr>
      <vt:lpstr>Задания: проверка теории</vt:lpstr>
      <vt:lpstr>Задания: тестовые</vt:lpstr>
      <vt:lpstr>SOS-  ресурсы для повторения</vt:lpstr>
      <vt:lpstr>Итоговая страница</vt:lpstr>
      <vt:lpstr>Перспективы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User1</cp:lastModifiedBy>
  <cp:revision>33</cp:revision>
  <dcterms:created xsi:type="dcterms:W3CDTF">2020-09-06T18:24:53Z</dcterms:created>
  <dcterms:modified xsi:type="dcterms:W3CDTF">2020-09-17T07:33:37Z</dcterms:modified>
</cp:coreProperties>
</file>