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285" r:id="rId2"/>
    <p:sldId id="286" r:id="rId3"/>
    <p:sldId id="290" r:id="rId4"/>
    <p:sldId id="296" r:id="rId5"/>
    <p:sldId id="299" r:id="rId6"/>
    <p:sldId id="301" r:id="rId7"/>
    <p:sldId id="270" r:id="rId8"/>
    <p:sldId id="271" r:id="rId9"/>
    <p:sldId id="302" r:id="rId10"/>
    <p:sldId id="303" r:id="rId11"/>
    <p:sldId id="324" r:id="rId12"/>
    <p:sldId id="304" r:id="rId13"/>
    <p:sldId id="305" r:id="rId14"/>
    <p:sldId id="306" r:id="rId15"/>
    <p:sldId id="311" r:id="rId16"/>
    <p:sldId id="310" r:id="rId17"/>
    <p:sldId id="313" r:id="rId18"/>
    <p:sldId id="314" r:id="rId19"/>
    <p:sldId id="322" r:id="rId20"/>
    <p:sldId id="315" r:id="rId21"/>
    <p:sldId id="320" r:id="rId22"/>
    <p:sldId id="321" r:id="rId23"/>
    <p:sldId id="325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107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60C07-1057-40F9-ABCC-54E8731D1253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3F264-B9B9-4D9E-85FE-961B1756F4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3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33F264-B9B9-4D9E-85FE-961B1756F4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62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F7F1C-BF3D-40ED-B3BD-C0D5DA3BA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659871-19AD-4130-A2A6-78CAAE872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F03797-AB88-4574-A5F6-E7605013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E375A-F0F7-41E7-B5BE-663C32F3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772675-963A-45D4-BE1A-9330B207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90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FA8168-3139-4630-B98D-D6529DB6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2BAB2A-ED87-4723-A18F-E4B68AA5A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5AC676-DF56-4568-B066-2F883A90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3F6F38-306A-4213-AC48-676B00730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7F12C-E6E6-4AF8-95A6-AEC771AC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34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E8E83D-9457-4C10-8E9A-352C65856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C96B03-C723-4A2A-81B4-E630256C3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B0530-4E10-4593-B47E-BB718FD4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7A90B-141A-42DB-994A-C3D079FBE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B1A3D-AEAF-4E78-BE23-A57D5234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2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325F48-874C-49C3-ABE8-F6ECE5FC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DC45C3-D557-40CE-B7A4-AB90379E9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D455D-9738-4125-8310-AECDD63B0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AFE5CC-11AA-4FAB-95EA-6CE46A8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3CE156-56BD-416C-A190-C7302164E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37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185D1-089D-4E1B-85B5-5EE900C2F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E1D5F5-CF2C-4ADB-A010-57E09813A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531760-90A1-49CF-92BD-595F2170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FA2E0-E401-4E70-A8E1-F2C3B304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61288-62C5-498D-A17E-A9D0D2A7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4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9960B-5F8E-4FA5-AC2A-27F2D810A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E41DD9-DD18-4EF6-B501-436D9B8F8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20B523-E741-4C0B-BA07-45B4045CA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9EA6E7-1FE1-4998-ABDC-511500F18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A8FBA9-0F99-43E9-B407-2DD20FB8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BFC101-09C4-431B-BB37-C3F49081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28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A4A95-69B8-4599-8B74-5B68B46C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29FC11-7D0D-47A3-A756-38667EF64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91CDD1-1803-4E1B-BE5F-751AB7EFF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E418AB1-3A89-48B9-A231-D39E1F698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BC78B1-AE31-4493-972B-7E85ED651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A3B2B0-1FB8-46E7-86C0-62C54DDC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F4E921-AFBE-41E0-B095-5276D42C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23415C-DCC4-4719-89EA-5C89089E6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22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6B794-7BC1-4787-9810-023B8683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EA3AC6-CB71-4FED-843D-E8DE29C0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013ABE-B60A-403A-9735-E033DFFC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E795B8-BE35-40FC-9BD2-3CA571AA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28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2FA3332-C5D3-4F26-9D98-15999A63A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C52789-57E9-4570-8AB5-1117253BE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317664-9158-4903-AEA0-87FB6D88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07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5D4D6-F3C2-4230-8FA8-5DA2E885B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D9BBD-29D6-461B-B02C-0CDE0EE16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09E81-15A2-4FE1-BB64-2A2D66E55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F53C68-D3CD-4C8F-8EC3-9FF58448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CADB6C-3D00-4441-9C55-DB7D3E23E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05688D-6A58-4DD2-BDF7-75A0EF0A3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814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9E34A-FD50-436E-8327-10DDF8606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A6C6C6-56A6-44F3-AAF0-7B17F56F3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1244AD-83C8-49FB-A2AE-E67BAFF89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D38641-946C-4F77-897D-9D05BD8CF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9A3B0-185A-4633-97C3-753B45D8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26A19A-48CA-45D1-AFAF-F3F4F69B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34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BD0D8-FA06-467F-A1C3-16AA9E24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06CF02-A6A2-4979-805F-51DF67A3A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C4A0D4-333E-4F11-9B16-5739AB1B2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BAAA6-D57F-4DBB-B3F7-DDC88E0F19E1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083D2-E637-45F7-A9B7-5112334A85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DCC0BC-7554-4B01-B848-8E783D45E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D6B99-C501-4264-96F8-807E3F0889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91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78599" y="204061"/>
            <a:ext cx="10034802" cy="1533834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 А.А. Алябьев и музыкальная жизнь Тобольска 1828 – 1831 гг.</a:t>
            </a:r>
          </a:p>
        </p:txBody>
      </p:sp>
      <p:pic>
        <p:nvPicPr>
          <p:cNvPr id="4" name="Picture 2" descr="Alyabyev Aleksandr Aleksandrov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84" y="1737895"/>
            <a:ext cx="3827432" cy="4762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Алябьев. Литургия св. Иоанна Златоуста ре минор: Для мужского квартета (или хора) без сопровожд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49" y="2511903"/>
            <a:ext cx="2222090" cy="321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Тобольск в огне. Пожары истории | Уральский мериди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61" y="2912012"/>
            <a:ext cx="3318005" cy="227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9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34297" y="193199"/>
            <a:ext cx="11425083" cy="2628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переоценить вклад, который Александр Александрович внес в развитие тобольского оркестра. С этим оркестром он регулярно выступал в качестве дирижера на концертах, написав для него множество разнообразных произведений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487" t="18952" r="33027" b="6131"/>
          <a:stretch/>
        </p:blipFill>
        <p:spPr>
          <a:xfrm>
            <a:off x="983708" y="2617727"/>
            <a:ext cx="3016045" cy="3795472"/>
          </a:xfrm>
          <a:prstGeom prst="rect">
            <a:avLst/>
          </a:prstGeom>
        </p:spPr>
      </p:pic>
      <p:pic>
        <p:nvPicPr>
          <p:cNvPr id="6146" name="Picture 2" descr="Александр Алябьев: Камерная, оркестровая, театральная музыка (3 CD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17" y="2821858"/>
            <a:ext cx="3393841" cy="338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melody.su/upload/resize_cache/iblock/c81/720_548_0/c8144973a84c4a8d0c51659ee25f9be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86" y="2848742"/>
            <a:ext cx="3315294" cy="333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65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7EFA99-492A-4026-9CE9-C5A8ACBE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29" y="460717"/>
            <a:ext cx="3999282" cy="57016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F0B23-0A07-40E5-A9DF-3D85B9A61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089" y="168812"/>
            <a:ext cx="3129142" cy="5183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3F575-CED0-4643-AB13-015796520016}"/>
              </a:ext>
            </a:extLst>
          </p:cNvPr>
          <p:cNvSpPr txBox="1"/>
          <p:nvPr/>
        </p:nvSpPr>
        <p:spPr>
          <a:xfrm>
            <a:off x="6897019" y="5556465"/>
            <a:ext cx="3999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 С. В.</a:t>
            </a:r>
          </a:p>
        </p:txBody>
      </p:sp>
    </p:spTree>
    <p:extLst>
      <p:ext uri="{BB962C8B-B14F-4D97-AF65-F5344CB8AC3E}">
        <p14:creationId xmlns:p14="http://schemas.microsoft.com/office/powerpoint/2010/main" val="158967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34297" y="193199"/>
            <a:ext cx="11592232" cy="28548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января 1829 года в актовом зале Тобольской мужской гимназии, состоялся первый концерт, организованный ссыльным композитором</a:t>
            </a:r>
          </a:p>
        </p:txBody>
      </p:sp>
      <p:pic>
        <p:nvPicPr>
          <p:cNvPr id="7" name="Picture 4" descr="Старое Здание тобо гиназ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7" y="1975024"/>
            <a:ext cx="5574424" cy="39749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lip_image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54" y="1975024"/>
            <a:ext cx="5560142" cy="39749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22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466735" y="1828800"/>
            <a:ext cx="6459794" cy="2467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концерте Александр Александрович выступал в качестве не только дирижера, но и пианиста, исполнив свой знаменитый романс «Соловей»</a:t>
            </a:r>
          </a:p>
        </p:txBody>
      </p:sp>
      <p:pic>
        <p:nvPicPr>
          <p:cNvPr id="8" name="Picture 6" descr="Файл:SolovNo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1" y="492859"/>
            <a:ext cx="3991895" cy="51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61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83457" y="2287470"/>
            <a:ext cx="11592232" cy="23140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 прошёл настолько удачно, что получил отражение в прессе того времени. Впечатления о концерте подробно излагаются в анонимном письме, которое было впоследствии опубликовано в журнале «Московский телеграф» № 20, октябрь 1829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125" t="51520" r="24923" b="33030"/>
          <a:stretch/>
        </p:blipFill>
        <p:spPr>
          <a:xfrm>
            <a:off x="383457" y="271857"/>
            <a:ext cx="3944030" cy="127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9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14632" y="140011"/>
            <a:ext cx="11749548" cy="6390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концерта: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3BEBF7-5704-44D1-BD66-DE471B75FF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00" t="33600" r="19750" b="46506"/>
          <a:stretch/>
        </p:blipFill>
        <p:spPr>
          <a:xfrm>
            <a:off x="2218542" y="1376212"/>
            <a:ext cx="8558784" cy="22094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3F9864-DFB8-493B-B3D4-D03740B5EF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00" t="56602" r="19750" b="23503"/>
          <a:stretch/>
        </p:blipFill>
        <p:spPr>
          <a:xfrm>
            <a:off x="2218542" y="4007828"/>
            <a:ext cx="8558784" cy="2209438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9477FA0-521B-4042-AA14-5358936FC250}"/>
              </a:ext>
            </a:extLst>
          </p:cNvPr>
          <p:cNvSpPr txBox="1">
            <a:spLocks/>
          </p:cNvSpPr>
          <p:nvPr/>
        </p:nvSpPr>
        <p:spPr>
          <a:xfrm>
            <a:off x="221226" y="797384"/>
            <a:ext cx="11749548" cy="403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часть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E24F562-0DF9-4AA4-9EB9-516A86642399}"/>
              </a:ext>
            </a:extLst>
          </p:cNvPr>
          <p:cNvSpPr txBox="1">
            <a:spLocks/>
          </p:cNvSpPr>
          <p:nvPr/>
        </p:nvSpPr>
        <p:spPr>
          <a:xfrm>
            <a:off x="221226" y="3585650"/>
            <a:ext cx="11749548" cy="4039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часть 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59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77502" y="5986769"/>
            <a:ext cx="7236996" cy="10867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из журнала "Кормчий"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21E247-0F96-434B-B83B-98BDADA9A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04"/>
          <a:stretch/>
        </p:blipFill>
        <p:spPr>
          <a:xfrm>
            <a:off x="1531034" y="0"/>
            <a:ext cx="9129932" cy="59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78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73625" y="351097"/>
            <a:ext cx="11405420" cy="12660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известных произведений А.А.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Литургия св. Иоанна Златоуста, написана была для мужского хора </a:t>
            </a:r>
          </a:p>
        </p:txBody>
      </p:sp>
      <p:pic>
        <p:nvPicPr>
          <p:cNvPr id="4" name="Picture 6" descr="https://zyorna.ru/uploads/catalog/liturgiya-sv-ioanna-zlatousta-dlya-muzhskogo-hora-bez-soprovrzhdeniya-alyabev-a-a-art-073-84689/liturgiya-sv-ioanna-zlatousta-dlya-muzhskogo-hora-bez-soprovrzhdeniya-alyabev-a-a-art-073-84689-4744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4" t="31082" r="8620" b="25282"/>
          <a:stretch/>
        </p:blipFill>
        <p:spPr bwMode="auto">
          <a:xfrm>
            <a:off x="1130709" y="1809135"/>
            <a:ext cx="4945626" cy="434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Алябьев. Литургия св. Иоанна Златоуста ре минор: Для мужского квартета (или  хора) без сопровождения | ISBN 9785061581286 | Купить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19" y="1617187"/>
            <a:ext cx="3133081" cy="453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7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16309" y="164501"/>
            <a:ext cx="11700387" cy="2979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разрешение на издание и исполнение русской духовной музыки давала только Придворная певческая капелла, и Екатерина Александровна Офросимова передала ей рукопись Литургии – очевидно, по просьбе самого композитора, которому запрещалось посещать Петербург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17" t="28151" r="66676" b="38656"/>
          <a:stretch/>
        </p:blipFill>
        <p:spPr>
          <a:xfrm>
            <a:off x="3578941" y="2992115"/>
            <a:ext cx="5289755" cy="30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7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778476" y="304799"/>
            <a:ext cx="7177549" cy="47981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1825 года, Александр Александрович ухаживал за Екатериной Александровной, однако, их отношения прервала ссылка </a:t>
            </a:r>
            <a:r>
              <a:rPr lang="ru-RU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Только в 1840 году, когда жениху минуло уже 53 - состоялось их бракосочетание. Как писал композитор: «казалось, тотчас в небо унесут меня раскинутые крылья».</a:t>
            </a:r>
          </a:p>
        </p:txBody>
      </p:sp>
      <p:pic>
        <p:nvPicPr>
          <p:cNvPr id="5122" name="Picture 2" descr="Екатерина Римская-Корсакова, из открытых источ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80" y="304799"/>
            <a:ext cx="4060723" cy="5594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7987" y="5899093"/>
            <a:ext cx="5171768" cy="4427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 Офросимова</a:t>
            </a:r>
          </a:p>
        </p:txBody>
      </p:sp>
    </p:spTree>
    <p:extLst>
      <p:ext uri="{BB962C8B-B14F-4D97-AF65-F5344CB8AC3E}">
        <p14:creationId xmlns:p14="http://schemas.microsoft.com/office/powerpoint/2010/main" val="324919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44769" y="304730"/>
            <a:ext cx="10902462" cy="12388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Александрович родился 15 августа 1787 года в городе Тобольске в семье губернатора Александра Васильевича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endParaRPr lang="ru-RU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RusPortraits v4-139 Aleksandr Vasil'evich Alyabyev, 1746-18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7177" r="3002" b="13044"/>
          <a:stretch/>
        </p:blipFill>
        <p:spPr bwMode="auto">
          <a:xfrm>
            <a:off x="1632158" y="1870796"/>
            <a:ext cx="2863121" cy="37423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Алябьев Александр Александрович — биография композитора, личная жизнь,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0" y="1969089"/>
            <a:ext cx="3293806" cy="36429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130844" y="5612009"/>
            <a:ext cx="3583858" cy="624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(1787-1851)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71789" y="5612009"/>
            <a:ext cx="3583858" cy="624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(1746-1822)</a:t>
            </a:r>
          </a:p>
        </p:txBody>
      </p:sp>
    </p:spTree>
    <p:extLst>
      <p:ext uri="{BB962C8B-B14F-4D97-AF65-F5344CB8AC3E}">
        <p14:creationId xmlns:p14="http://schemas.microsoft.com/office/powerpoint/2010/main" val="297701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704" t="15441" r="32554" b="6653"/>
          <a:stretch/>
        </p:blipFill>
        <p:spPr>
          <a:xfrm>
            <a:off x="3883741" y="668593"/>
            <a:ext cx="3932903" cy="496082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86348" y="5975803"/>
            <a:ext cx="9554496" cy="7691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Александрович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(1787-1851)</a:t>
            </a:r>
          </a:p>
        </p:txBody>
      </p:sp>
    </p:spTree>
    <p:extLst>
      <p:ext uri="{BB962C8B-B14F-4D97-AF65-F5344CB8AC3E}">
        <p14:creationId xmlns:p14="http://schemas.microsoft.com/office/powerpoint/2010/main" val="273725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51121" y="242360"/>
            <a:ext cx="2123769" cy="14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12309" y="1352793"/>
            <a:ext cx="5555578" cy="43297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к 230-ой годовщине со дня рождения Александра Александровича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Тобольске был установлен памятник в ботаническом саду «Ермаково поле»</a:t>
            </a:r>
          </a:p>
        </p:txBody>
      </p:sp>
      <p:pic>
        <p:nvPicPr>
          <p:cNvPr id="8" name="Picture 2" descr="http://tobgorod.ru/wp-content/uploads/2021/01/DSC_0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34" y="871496"/>
            <a:ext cx="5832272" cy="48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92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51121" y="242360"/>
            <a:ext cx="2123769" cy="14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74658" y="1150375"/>
            <a:ext cx="5555578" cy="28415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…в конце 2020 года памятник перевезли на отреставрированную Базарную площадь и установили у Храма святых Захария и Елизаветы, где Александр Александрович Алябьев жил в начале своей ссылки в Тобольск. </a:t>
            </a:r>
          </a:p>
        </p:txBody>
      </p:sp>
      <p:pic>
        <p:nvPicPr>
          <p:cNvPr id="5" name="Picture 4" descr="https://www.rah.ru/upload/resizer2/1__upload_iblock_03f_03f369310739d517d75169dd815a7f00.jpg?cache=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r="22354"/>
          <a:stretch/>
        </p:blipFill>
        <p:spPr bwMode="auto">
          <a:xfrm>
            <a:off x="1036249" y="242360"/>
            <a:ext cx="4234543" cy="57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03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E9309D-0DFD-4DA3-B1F0-ED2CFB08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1949" y="1042220"/>
            <a:ext cx="7216877" cy="23794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1795 году, в связи с назначением Александра Васильевича правителем кавказского наместничества семья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Алябьевых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переехала в Астрахань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229032" y="3854246"/>
            <a:ext cx="5538019" cy="15092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1796 – переезд семьи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Алябьевых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Санкт-Петербург  </a:t>
            </a:r>
          </a:p>
        </p:txBody>
      </p:sp>
      <p:pic>
        <p:nvPicPr>
          <p:cNvPr id="3076" name="Picture 4" descr="https://runivers.ru/upload/iblock/679/xtxz%20sdluaifhjgja%20lamunts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877" y="368710"/>
            <a:ext cx="4471524" cy="49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234238" y="4871885"/>
            <a:ext cx="4436801" cy="7079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Астраханской губернии</a:t>
            </a:r>
          </a:p>
        </p:txBody>
      </p:sp>
    </p:spTree>
    <p:extLst>
      <p:ext uri="{BB962C8B-B14F-4D97-AF65-F5344CB8AC3E}">
        <p14:creationId xmlns:p14="http://schemas.microsoft.com/office/powerpoint/2010/main" val="2929141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71948" y="242359"/>
            <a:ext cx="11493910" cy="13799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1825 году в жизни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Алябьева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трагический случай, полностью изменивший судьбу композитора…</a:t>
            </a:r>
          </a:p>
        </p:txBody>
      </p:sp>
      <p:pic>
        <p:nvPicPr>
          <p:cNvPr id="4098" name="Picture 2" descr="Алябьев Александр Александрович — биография композитора, личная жизнь,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14" y="1445341"/>
            <a:ext cx="3499977" cy="46666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006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4128" y="399676"/>
            <a:ext cx="11493910" cy="17240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Александровича лишили дворянства, всех чинов, всех гражданских прав, боевых наград и отправили в ссылку в Тобольск</a:t>
            </a:r>
          </a:p>
        </p:txBody>
      </p:sp>
      <p:pic>
        <p:nvPicPr>
          <p:cNvPr id="4" name="Picture 2" descr="Тобольский кремль. Гостиный дв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0"/>
          <a:stretch/>
        </p:blipFill>
        <p:spPr bwMode="auto">
          <a:xfrm>
            <a:off x="2462979" y="2056985"/>
            <a:ext cx="7256207" cy="373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53609" y="5791200"/>
            <a:ext cx="9950245" cy="5407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Тобольск. Панорама Кремля</a:t>
            </a:r>
          </a:p>
        </p:txBody>
      </p:sp>
    </p:spTree>
    <p:extLst>
      <p:ext uri="{BB962C8B-B14F-4D97-AF65-F5344CB8AC3E}">
        <p14:creationId xmlns:p14="http://schemas.microsoft.com/office/powerpoint/2010/main" val="3291241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0942" y="4637379"/>
            <a:ext cx="11385754" cy="16159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1828 году Алябьев возвратился в город своего детства и изначально поселился в приходе  Храма святых Захарии и Елизаветы</a:t>
            </a:r>
          </a:p>
          <a:p>
            <a:pPr algn="ctr">
              <a:lnSpc>
                <a:spcPct val="100000"/>
              </a:lnSpc>
            </a:pP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Татьяна\Desktop\Аля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9790" y="560439"/>
            <a:ext cx="6528058" cy="3955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2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51121" y="242360"/>
            <a:ext cx="2123769" cy="14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6477" y="242360"/>
            <a:ext cx="11346426" cy="13602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Ивана Александровича Вельяминова…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5828101"/>
            <a:ext cx="12192000" cy="6912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Генерал-губернатора Западной Сибири в период с 1827 по 1834 гг.</a:t>
            </a:r>
          </a:p>
        </p:txBody>
      </p:sp>
      <p:pic>
        <p:nvPicPr>
          <p:cNvPr id="6146" name="Picture 2" descr="Вельяминов, Иван Александрович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28" y="1468824"/>
            <a:ext cx="3832531" cy="43592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5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451121" y="242360"/>
            <a:ext cx="2123769" cy="14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53264" y="383458"/>
            <a:ext cx="8347587" cy="7223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…Ивана Павловича Менделеева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147483" y="5800480"/>
            <a:ext cx="11965858" cy="563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Тобольской мужской классической гимназии</a:t>
            </a:r>
          </a:p>
        </p:txBody>
      </p:sp>
      <p:pic>
        <p:nvPicPr>
          <p:cNvPr id="11268" name="Picture 4" descr="Mendeleev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696" y="1061639"/>
            <a:ext cx="3366849" cy="47388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00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34297" y="193199"/>
            <a:ext cx="11425083" cy="21173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и местной интеллигенции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включился в культурную жизнь города. На тот момент в городе был духовой оркестр и хоры, из Омска перевели симфонический оркестр казачьей музыки, с которым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стал работать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929" t="25800" r="35635" b="5545"/>
          <a:stretch/>
        </p:blipFill>
        <p:spPr>
          <a:xfrm>
            <a:off x="4590053" y="2389238"/>
            <a:ext cx="2913570" cy="3468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376515" y="5779999"/>
            <a:ext cx="8947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Алябьев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неизвестного художника, 1820-е гг.</a:t>
            </a:r>
          </a:p>
        </p:txBody>
      </p:sp>
    </p:spTree>
    <p:extLst>
      <p:ext uri="{BB962C8B-B14F-4D97-AF65-F5344CB8AC3E}">
        <p14:creationId xmlns:p14="http://schemas.microsoft.com/office/powerpoint/2010/main" val="32017091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508</Words>
  <Application>Microsoft Office PowerPoint</Application>
  <PresentationFormat>Широкоэкранный</PresentationFormat>
  <Paragraphs>36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Александрович Алябьев: биография и деятельность композитора в Тобольской ссылке</dc:title>
  <dc:creator>ASUS</dc:creator>
  <cp:lastModifiedBy>79829</cp:lastModifiedBy>
  <cp:revision>97</cp:revision>
  <dcterms:created xsi:type="dcterms:W3CDTF">2022-03-23T13:53:58Z</dcterms:created>
  <dcterms:modified xsi:type="dcterms:W3CDTF">2022-05-23T05:19:14Z</dcterms:modified>
</cp:coreProperties>
</file>