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5541817" y="1645920"/>
            <a:ext cx="6378633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Формирование познавательного и научного интереса к естественным наукам посредствам использования «Школьного планетария»</a:t>
            </a:r>
            <a:endParaRPr lang="ru-RU" sz="2400" b="1" dirty="0" smtClean="0"/>
          </a:p>
        </p:txBody>
      </p:sp>
      <p:grpSp>
        <p:nvGrpSpPr>
          <p:cNvPr id="2" name="Группа 7"/>
          <p:cNvGrpSpPr/>
          <p:nvPr/>
        </p:nvGrpSpPr>
        <p:grpSpPr>
          <a:xfrm>
            <a:off x="1047404" y="1645920"/>
            <a:ext cx="4189614" cy="3724102"/>
            <a:chOff x="1047404" y="1645920"/>
            <a:chExt cx="4189614" cy="372410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A8D12352-1328-4EF4-B23D-CFA0F6982195}"/>
                </a:ext>
              </a:extLst>
            </p:cNvPr>
            <p:cNvSpPr/>
            <p:nvPr/>
          </p:nvSpPr>
          <p:spPr>
            <a:xfrm>
              <a:off x="1047404" y="1645920"/>
              <a:ext cx="4189614" cy="37241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https://ozgdou24.edumsko.ru/uploads/2000/1746/section/105281/vmeste-emblema-725kb.jpg"/>
            <p:cNvPicPr/>
            <p:nvPr/>
          </p:nvPicPr>
          <p:blipFill>
            <a:blip r:embed="rId3" cstate="print"/>
            <a:srcRect t="2419" r="-273" b="59553"/>
            <a:stretch>
              <a:fillRect/>
            </a:stretch>
          </p:blipFill>
          <p:spPr bwMode="auto">
            <a:xfrm>
              <a:off x="1207009" y="1912301"/>
              <a:ext cx="3852672" cy="222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94816" y="4133088"/>
              <a:ext cx="3852672" cy="53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5541817" y="1645920"/>
            <a:ext cx="6378633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dirty="0" err="1" smtClean="0"/>
              <a:t>Галиева</a:t>
            </a:r>
            <a:r>
              <a:rPr lang="ru-RU" sz="2200" dirty="0" smtClean="0"/>
              <a:t> Ф.М.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Бойкова</a:t>
            </a:r>
            <a:r>
              <a:rPr lang="ru-RU" sz="2200" dirty="0" smtClean="0"/>
              <a:t> Е.С.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Вевчеренкова</a:t>
            </a:r>
            <a:r>
              <a:rPr lang="ru-RU" sz="2200" dirty="0" smtClean="0"/>
              <a:t>  А.Н.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Туташева</a:t>
            </a:r>
            <a:r>
              <a:rPr lang="ru-RU" sz="2200" dirty="0" smtClean="0"/>
              <a:t> Э.З.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Сеногноев А.А. г. Тобольск МАОУ СОШ № 16 им. В.П. </a:t>
            </a:r>
            <a:r>
              <a:rPr lang="ru-RU" sz="2200" dirty="0" err="1" smtClean="0"/>
              <a:t>Неймышева</a:t>
            </a:r>
            <a:endParaRPr lang="ru-RU" sz="2200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047404" y="1645920"/>
            <a:ext cx="4189614" cy="3724102"/>
            <a:chOff x="1047404" y="1645920"/>
            <a:chExt cx="4189614" cy="372410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A8D12352-1328-4EF4-B23D-CFA0F6982195}"/>
                </a:ext>
              </a:extLst>
            </p:cNvPr>
            <p:cNvSpPr/>
            <p:nvPr/>
          </p:nvSpPr>
          <p:spPr>
            <a:xfrm>
              <a:off x="1047404" y="1645920"/>
              <a:ext cx="4189614" cy="37241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https://ozgdou24.edumsko.ru/uploads/2000/1746/section/105281/vmeste-emblema-725kb.jpg"/>
            <p:cNvPicPr/>
            <p:nvPr/>
          </p:nvPicPr>
          <p:blipFill>
            <a:blip r:embed="rId3" cstate="print"/>
            <a:srcRect t="2419" r="-273" b="59553"/>
            <a:stretch>
              <a:fillRect/>
            </a:stretch>
          </p:blipFill>
          <p:spPr bwMode="auto">
            <a:xfrm>
              <a:off x="1207009" y="1912301"/>
              <a:ext cx="3852672" cy="222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94816" y="4133088"/>
              <a:ext cx="3852672" cy="53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365125"/>
            <a:ext cx="9175865" cy="1325563"/>
          </a:xfrm>
        </p:spPr>
        <p:txBody>
          <a:bodyPr/>
          <a:lstStyle/>
          <a:p>
            <a:pPr algn="ctr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7EC7B-A6FD-4D3F-BE90-455431CF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83"/>
            <a:ext cx="10515600" cy="4351338"/>
          </a:xfrm>
        </p:spPr>
        <p:txBody>
          <a:bodyPr/>
          <a:lstStyle/>
          <a:p>
            <a:pPr algn="just"/>
            <a:r>
              <a:rPr lang="ru-RU" dirty="0" smtClean="0"/>
              <a:t>Во внеурочное время учащиеся всех возрастов будут иметь возможность практически понять смысл понятий: астероид, восход светила, вращение небесных тел, Вселенная и т.д., будут исследовать звездное небо и путешествовать на Луну.</a:t>
            </a:r>
          </a:p>
          <a:p>
            <a:pPr algn="just"/>
            <a:r>
              <a:rPr lang="ru-RU" dirty="0" smtClean="0"/>
              <a:t>Планетарий поможет разнообразить уроки по общеобразовательным темам и углубленно изучать астрономию в старших классах.</a:t>
            </a:r>
          </a:p>
          <a:p>
            <a:pPr algn="just"/>
            <a:r>
              <a:rPr lang="ru-RU" dirty="0" smtClean="0"/>
              <a:t>Образовательный объект будет доступен учителям и воспитанникам всех школ города.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2880" y="136366"/>
            <a:ext cx="1995054" cy="1783080"/>
            <a:chOff x="182880" y="136366"/>
            <a:chExt cx="1995054" cy="178308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FE5510F-0A2E-4EDA-AE03-1F39A02F913D}"/>
                </a:ext>
              </a:extLst>
            </p:cNvPr>
            <p:cNvSpPr/>
            <p:nvPr/>
          </p:nvSpPr>
          <p:spPr>
            <a:xfrm>
              <a:off x="182880" y="136366"/>
              <a:ext cx="1995054" cy="1783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https://ozgdou24.edumsko.ru/uploads/2000/1746/section/105281/vmeste-emblema-725kb.jpg"/>
            <p:cNvPicPr/>
            <p:nvPr/>
          </p:nvPicPr>
          <p:blipFill>
            <a:blip r:embed="rId2" cstate="print"/>
            <a:srcRect t="2419" r="-273" b="59553"/>
            <a:stretch>
              <a:fillRect/>
            </a:stretch>
          </p:blipFill>
          <p:spPr bwMode="auto">
            <a:xfrm>
              <a:off x="292609" y="229805"/>
              <a:ext cx="1792223" cy="101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8224" y="1255776"/>
              <a:ext cx="1804416" cy="438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6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2421837-A7A3-4ABC-9C07-207223590E43}"/>
              </a:ext>
            </a:extLst>
          </p:cNvPr>
          <p:cNvSpPr txBox="1">
            <a:spLocks/>
          </p:cNvSpPr>
          <p:nvPr/>
        </p:nvSpPr>
        <p:spPr>
          <a:xfrm>
            <a:off x="4254731" y="2105111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/>
              <a:t>Разработана дополнительная образовательная программа «Увлекательная Вселенная» для учителей средней общеобразовательной школы.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82880" y="136366"/>
            <a:ext cx="1995054" cy="1783080"/>
            <a:chOff x="182880" y="136366"/>
            <a:chExt cx="1995054" cy="1783080"/>
          </a:xfrm>
        </p:grpSpPr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FE5510F-0A2E-4EDA-AE03-1F39A02F913D}"/>
                </a:ext>
              </a:extLst>
            </p:cNvPr>
            <p:cNvSpPr/>
            <p:nvPr/>
          </p:nvSpPr>
          <p:spPr>
            <a:xfrm>
              <a:off x="182880" y="136366"/>
              <a:ext cx="1995054" cy="1783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https://ozgdou24.edumsko.ru/uploads/2000/1746/section/105281/vmeste-emblema-725kb.jpg"/>
            <p:cNvPicPr/>
            <p:nvPr/>
          </p:nvPicPr>
          <p:blipFill>
            <a:blip r:embed="rId2" cstate="print"/>
            <a:srcRect t="2419" r="-273" b="59553"/>
            <a:stretch>
              <a:fillRect/>
            </a:stretch>
          </p:blipFill>
          <p:spPr bwMode="auto">
            <a:xfrm>
              <a:off x="292609" y="229805"/>
              <a:ext cx="1792223" cy="101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8224" y="1255776"/>
              <a:ext cx="1804416" cy="438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7" y="2105111"/>
            <a:ext cx="3152775" cy="44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8BA92-95E7-438E-87C6-B00D02F4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31" y="365125"/>
            <a:ext cx="8394469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43B7FA5-227E-47E7-BF9B-656AE9741AF8}"/>
              </a:ext>
            </a:extLst>
          </p:cNvPr>
          <p:cNvSpPr txBox="1">
            <a:spLocks/>
          </p:cNvSpPr>
          <p:nvPr/>
        </p:nvSpPr>
        <p:spPr>
          <a:xfrm>
            <a:off x="3972652" y="2012885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100" dirty="0" smtClean="0"/>
              <a:t>Ключевые </a:t>
            </a:r>
            <a:r>
              <a:rPr lang="ru-RU" sz="3100" dirty="0"/>
              <a:t>преимущества продукта для целевой аудитории</a:t>
            </a:r>
          </a:p>
          <a:p>
            <a:pPr algn="just"/>
            <a:r>
              <a:rPr lang="ru-RU" sz="3100" dirty="0" smtClean="0"/>
              <a:t>познакомить обучающихся с вопросами астрономии, с ее научными достижениями, тайнами Вселенной.</a:t>
            </a:r>
            <a:endParaRPr lang="ru-RU" sz="3100" dirty="0"/>
          </a:p>
          <a:p>
            <a:pPr algn="just"/>
            <a:r>
              <a:rPr lang="ru-RU" sz="3100" dirty="0" smtClean="0"/>
              <a:t>выполнять познавательные и практические задания, в том числе проектные.</a:t>
            </a:r>
            <a:endParaRPr lang="ru-RU" sz="3100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2880" y="136366"/>
            <a:ext cx="1995054" cy="1783080"/>
            <a:chOff x="182880" y="136366"/>
            <a:chExt cx="1995054" cy="1783080"/>
          </a:xfrm>
        </p:grpSpPr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FE5510F-0A2E-4EDA-AE03-1F39A02F913D}"/>
                </a:ext>
              </a:extLst>
            </p:cNvPr>
            <p:cNvSpPr/>
            <p:nvPr/>
          </p:nvSpPr>
          <p:spPr>
            <a:xfrm>
              <a:off x="182880" y="136366"/>
              <a:ext cx="1995054" cy="1783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https://ozgdou24.edumsko.ru/uploads/2000/1746/section/105281/vmeste-emblema-725kb.jpg"/>
            <p:cNvPicPr/>
            <p:nvPr/>
          </p:nvPicPr>
          <p:blipFill>
            <a:blip r:embed="rId2" cstate="print"/>
            <a:srcRect t="2419" r="-273" b="59553"/>
            <a:stretch>
              <a:fillRect/>
            </a:stretch>
          </p:blipFill>
          <p:spPr bwMode="auto">
            <a:xfrm>
              <a:off x="292609" y="229805"/>
              <a:ext cx="1792223" cy="101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8224" y="1255776"/>
              <a:ext cx="1804416" cy="438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3" y="2012885"/>
            <a:ext cx="2827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96586-A7C4-47F6-B2E3-FD09546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4" y="365125"/>
            <a:ext cx="9292245" cy="1325563"/>
          </a:xfrm>
        </p:spPr>
        <p:txBody>
          <a:bodyPr/>
          <a:lstStyle/>
          <a:p>
            <a:pPr algn="ctr"/>
            <a:r>
              <a:rPr lang="ru-RU" dirty="0"/>
              <a:t>Перспективы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456308-ABBB-44B3-A939-0A574BDE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2885"/>
            <a:ext cx="10515600" cy="407663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Первые </a:t>
            </a:r>
            <a:r>
              <a:rPr lang="ru-RU" dirty="0"/>
              <a:t>результаты работы были апробированы в детском лагере «Березка» на категории детей 6+.</a:t>
            </a:r>
          </a:p>
          <a:p>
            <a:pPr algn="just"/>
            <a:r>
              <a:rPr lang="ru-RU" dirty="0"/>
              <a:t>Дети получат дополнительные знания, которые не изучают на уроках; у младших школьников сформируется интерес к астрономическим наукам.</a:t>
            </a:r>
          </a:p>
          <a:p>
            <a:pPr algn="just"/>
            <a:r>
              <a:rPr lang="ru-RU" dirty="0"/>
              <a:t>Почти вся программа представлена в виде презентаций и видеоматериалов. </a:t>
            </a:r>
          </a:p>
          <a:p>
            <a:pPr algn="just"/>
            <a:r>
              <a:rPr lang="ru-RU" dirty="0"/>
              <a:t>К реализации проекта может быть привлечено педагогическое сообщество города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2880" y="136366"/>
            <a:ext cx="1995054" cy="1783080"/>
            <a:chOff x="182880" y="136366"/>
            <a:chExt cx="1995054" cy="1783080"/>
          </a:xfrm>
        </p:grpSpPr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FE5510F-0A2E-4EDA-AE03-1F39A02F913D}"/>
                </a:ext>
              </a:extLst>
            </p:cNvPr>
            <p:cNvSpPr/>
            <p:nvPr/>
          </p:nvSpPr>
          <p:spPr>
            <a:xfrm>
              <a:off x="182880" y="136366"/>
              <a:ext cx="1995054" cy="1783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 descr="https://ozgdou24.edumsko.ru/uploads/2000/1746/section/105281/vmeste-emblema-725kb.jpg"/>
            <p:cNvPicPr/>
            <p:nvPr/>
          </p:nvPicPr>
          <p:blipFill>
            <a:blip r:embed="rId2" cstate="print"/>
            <a:srcRect t="2419" r="-273" b="59553"/>
            <a:stretch>
              <a:fillRect/>
            </a:stretch>
          </p:blipFill>
          <p:spPr bwMode="auto">
            <a:xfrm>
              <a:off x="292609" y="229805"/>
              <a:ext cx="1792223" cy="101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8224" y="1255776"/>
              <a:ext cx="1804416" cy="438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73" y="0"/>
            <a:ext cx="10773944" cy="8046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Познакомься с «Увлекательной Вселенной»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6" y="3820397"/>
            <a:ext cx="4976353" cy="279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4" y="804672"/>
            <a:ext cx="499255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804672"/>
            <a:ext cx="4992555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3820397"/>
            <a:ext cx="5052181" cy="2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47404" y="1645920"/>
            <a:ext cx="4189614" cy="3724102"/>
            <a:chOff x="1047404" y="1645920"/>
            <a:chExt cx="4189614" cy="3724102"/>
          </a:xfrm>
        </p:grpSpPr>
        <p:sp>
          <p:nvSpPr>
            <p:cNvPr id="8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A8D12352-1328-4EF4-B23D-CFA0F6982195}"/>
                </a:ext>
              </a:extLst>
            </p:cNvPr>
            <p:cNvSpPr/>
            <p:nvPr/>
          </p:nvSpPr>
          <p:spPr>
            <a:xfrm>
              <a:off x="1047404" y="1645920"/>
              <a:ext cx="4189614" cy="37241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https://ozgdou24.edumsko.ru/uploads/2000/1746/section/105281/vmeste-emblema-725kb.jpg"/>
            <p:cNvPicPr/>
            <p:nvPr/>
          </p:nvPicPr>
          <p:blipFill>
            <a:blip r:embed="rId3" cstate="print"/>
            <a:srcRect t="2419" r="-273" b="59553"/>
            <a:stretch>
              <a:fillRect/>
            </a:stretch>
          </p:blipFill>
          <p:spPr bwMode="auto">
            <a:xfrm>
              <a:off x="1207009" y="1912301"/>
              <a:ext cx="3852672" cy="222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94816" y="4133088"/>
              <a:ext cx="3852672" cy="53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/>
                  <a:latin typeface="Times New Roman"/>
                  <a:cs typeface="Times New Roman"/>
                </a:rPr>
                <a:t>МЫ ВМЕСТЕ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endParaRPr>
            </a:p>
          </p:txBody>
        </p:sp>
      </p:grpSp>
      <p:sp>
        <p:nvSpPr>
          <p:cNvPr id="15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5541817" y="1645920"/>
            <a:ext cx="6378633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dirty="0" err="1" smtClean="0"/>
              <a:t>Галиева</a:t>
            </a:r>
            <a:r>
              <a:rPr lang="ru-RU" sz="2200" dirty="0" smtClean="0"/>
              <a:t> Ф.М.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Бойкова</a:t>
            </a:r>
            <a:r>
              <a:rPr lang="ru-RU" sz="2200" dirty="0" smtClean="0"/>
              <a:t> Е.С.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Вевчеренкова</a:t>
            </a:r>
            <a:r>
              <a:rPr lang="ru-RU" sz="2200" dirty="0" smtClean="0"/>
              <a:t>  А.Н.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/>
              <a:t>Туташева</a:t>
            </a:r>
            <a:r>
              <a:rPr lang="ru-RU" sz="2200" dirty="0" smtClean="0"/>
              <a:t> Э.З. г. Тобольск МАОУ СОШ № 5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Сеногноев А.А. г. Тобольск МАОУ СОШ № 16 им. В.П. </a:t>
            </a:r>
            <a:r>
              <a:rPr lang="ru-RU" sz="2200" dirty="0" err="1" smtClean="0"/>
              <a:t>Неймышева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130906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278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Актуальность проекта</vt:lpstr>
      <vt:lpstr>Описание продукта</vt:lpstr>
      <vt:lpstr>Описание продукта</vt:lpstr>
      <vt:lpstr>Перспективы реализации проекта</vt:lpstr>
      <vt:lpstr>Познакомься с «Увлекательной Вселенной»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Фарида Назырова</cp:lastModifiedBy>
  <cp:revision>15</cp:revision>
  <dcterms:created xsi:type="dcterms:W3CDTF">2020-09-06T18:24:53Z</dcterms:created>
  <dcterms:modified xsi:type="dcterms:W3CDTF">2020-09-20T16:07:01Z</dcterms:modified>
</cp:coreProperties>
</file>