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0" r:id="rId6"/>
    <p:sldId id="264" r:id="rId7"/>
    <p:sldId id="265" r:id="rId8"/>
    <p:sldId id="266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7B7216-7A4B-4F7A-82A0-AD51842FA5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F9BA541-4465-4F4F-B72B-99894EDF5C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92E13B-7091-4755-8752-3FCB6A610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C216B-B4E4-4F58-9E78-38F48A2B4D1D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91F2BB-8B3E-4F91-871F-52A533D6B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9A76DE-B8F2-41CD-9BD5-66D067231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2F523-73B8-43F1-8B7C-9E6902A3A0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733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F134C2-68DB-4AF2-AF86-705B8FE09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7B24CFA-CA0B-4E05-A562-F1F38CE0E9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752D35-2024-4CB7-A318-83A345824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C216B-B4E4-4F58-9E78-38F48A2B4D1D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47C3E8-B904-497E-94D0-CD264D4C8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1D2314-E51C-4187-81FF-ED8F9241C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2F523-73B8-43F1-8B7C-9E6902A3A0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382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619476C-446B-4EE9-9D9B-E1AAFE8AF2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4EE253E-364F-4D6E-BF5E-7AD8F4F93F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32C865-7D02-45A2-8D67-9FB80D602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C216B-B4E4-4F58-9E78-38F48A2B4D1D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68D16C-7081-4DC9-B9F8-D40E1304B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D8AB27-621C-4478-A0DE-69EBC2AE2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2F523-73B8-43F1-8B7C-9E6902A3A0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455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CE55BA-E3AF-4A37-83EC-739A54AD9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824499-4995-473A-9120-F8B6C8044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F6ED4B-D040-42AC-91FF-395020160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C216B-B4E4-4F58-9E78-38F48A2B4D1D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C699BE-5E02-42AF-BEAD-FAAB70BCF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A6D8C1-C755-4C07-9875-ED2346EB6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2F523-73B8-43F1-8B7C-9E6902A3A0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782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C310DE-A3DD-4E28-8551-B2EE594B7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B94A4-99A8-4EF2-952B-68AF38A58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C45254-9984-4175-BC38-16D35FC8B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C216B-B4E4-4F58-9E78-38F48A2B4D1D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62D17B-F789-44F3-9F78-7B5A96177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8FE446-0DC6-4A25-8D6F-26113A4CB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2F523-73B8-43F1-8B7C-9E6902A3A0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743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BCAE50-0ADF-4A18-8139-4CE4E1926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8DE730-C085-4830-9E17-321B26554F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908B363-2A9B-4EC4-BE67-56A5397503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F47269-47A5-400C-A355-A96DCF7B5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C216B-B4E4-4F58-9E78-38F48A2B4D1D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4E8E3A-36DA-4722-8EFB-C9CAF682F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B81D3B-66A0-4A3B-AFFF-E1B26460D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2F523-73B8-43F1-8B7C-9E6902A3A0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638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A6D69E-B4B4-4CB9-A30B-BF1B0D7D5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3596A02-A4F6-4A64-B4FE-78EF98E2A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2B58B44-DCAB-4583-B7DC-243FB0D523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AED9EF9-EA16-4EE7-97F6-7B1B59879C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4418B4B-A527-458B-A4E2-4201FA4AF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3629140-F649-4A25-9A12-06362C9C1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C216B-B4E4-4F58-9E78-38F48A2B4D1D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EE41CAB-0EFB-4E6E-B868-13A030F7A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6F9D14E-5749-40E5-94D7-F1B22F024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2F523-73B8-43F1-8B7C-9E6902A3A0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09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74F143-0EDB-4B0D-B877-73C89FE8D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43EB72C-8FD3-4058-8F8D-8588FD045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C216B-B4E4-4F58-9E78-38F48A2B4D1D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1897B2C-8B55-44F1-B265-4F0A4FCA7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4FD85BD-0B8B-4F4B-A9BE-2F2A9768C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2F523-73B8-43F1-8B7C-9E6902A3A0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795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5214250-D9EA-490C-A230-DC81E2ABC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C216B-B4E4-4F58-9E78-38F48A2B4D1D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CB6655A-7A5F-4824-B93D-56CF20C37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3B0D040-D052-4A52-8450-58208F050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2F523-73B8-43F1-8B7C-9E6902A3A0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908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BBE7AB-A398-473B-80C6-2648D071D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6ACC4A-8EA2-4E23-80D7-023FA159B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7E4722-ADB4-45DF-865F-9ADDECDE42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56CE0D-A437-4CCB-9691-B96E0B2A1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C216B-B4E4-4F58-9E78-38F48A2B4D1D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708CF2-092D-4A22-95A0-6B7B9359A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E0E356-BAB6-4C35-8733-9BABC5093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2F523-73B8-43F1-8B7C-9E6902A3A0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342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0536E5-57D8-4BF4-BA56-34E45FA12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D9D44C-BCAA-4422-B611-D16A27835F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CCA0AE-5DB9-4799-A120-F2D13A153E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5AADCF-FF48-48FB-8933-5718051AF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C216B-B4E4-4F58-9E78-38F48A2B4D1D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56FBA-8830-48AF-943F-ADE234F1C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12B1AD-D788-41BE-B3D0-8D82C8A6A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2F523-73B8-43F1-8B7C-9E6902A3A0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81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329468-DBA2-4BB5-AD16-B52354EAB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C6BD03-E1B5-4D9E-A9FF-E75D583D0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1A7E54-59AE-48F5-A8A5-98703A6B48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C216B-B4E4-4F58-9E78-38F48A2B4D1D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2E84DC-057C-4802-8E9C-9B535B751C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C09EAF-96E0-4FE7-847A-F2D7417C64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2F523-73B8-43F1-8B7C-9E6902A3A0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468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hyperlink" Target="https://www.ttcomp.or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tcomp.org/" TargetMode="External"/><Relationship Id="rId7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hyperlink" Target="https://www.ttcomp.org/" TargetMode="External"/><Relationship Id="rId7" Type="http://schemas.openxmlformats.org/officeDocument/2006/relationships/image" Target="../media/image1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8A3E305-D51D-4303-946B-D4C20A8219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32" y="1903964"/>
            <a:ext cx="4016331" cy="3680104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1D0247E-7DDD-4B4D-B747-FD9A0A02FF1B}"/>
              </a:ext>
            </a:extLst>
          </p:cNvPr>
          <p:cNvSpPr/>
          <p:nvPr/>
        </p:nvSpPr>
        <p:spPr>
          <a:xfrm>
            <a:off x="0" y="0"/>
            <a:ext cx="12192000" cy="1631216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000" b="1" cap="none" spc="0" dirty="0">
              <a:ln w="22225">
                <a:noFill/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  <a:p>
            <a:pPr algn="ctr"/>
            <a:endParaRPr lang="ru-RU" sz="5000" b="1" cap="none" spc="0" dirty="0">
              <a:ln w="22225">
                <a:noFill/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47500A6-A84A-4E05-8AE3-557DBA0DB532}"/>
              </a:ext>
            </a:extLst>
          </p:cNvPr>
          <p:cNvSpPr/>
          <p:nvPr/>
        </p:nvSpPr>
        <p:spPr>
          <a:xfrm>
            <a:off x="4142232" y="2058866"/>
            <a:ext cx="8040623" cy="1169551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500" b="1" cap="none" spc="0" dirty="0">
                <a:ln w="22225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Информационно-образовательный</a:t>
            </a:r>
          </a:p>
          <a:p>
            <a:pPr algn="ctr"/>
            <a:r>
              <a:rPr lang="ru-RU" sz="3500" b="1" dirty="0">
                <a:ln w="22225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портал по Информатике и ИКТ</a:t>
            </a:r>
            <a:endParaRPr lang="ru-RU" sz="3500" b="1" cap="none" spc="0" dirty="0">
              <a:ln w="22225">
                <a:noFill/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EDB6FC0-C352-431E-B3B9-6166550FF7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83" y="4283672"/>
            <a:ext cx="1561025" cy="1171887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521C0EC-BDF9-4D69-AFC0-165E3FBBC43E}"/>
              </a:ext>
            </a:extLst>
          </p:cNvPr>
          <p:cNvSpPr/>
          <p:nvPr/>
        </p:nvSpPr>
        <p:spPr>
          <a:xfrm>
            <a:off x="6729983" y="4068775"/>
            <a:ext cx="53980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r">
              <a:spcAft>
                <a:spcPts val="0"/>
              </a:spcAft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Автор проекта – Третьяков А.А.</a:t>
            </a:r>
          </a:p>
          <a:p>
            <a:pPr indent="180340" algn="r">
              <a:spcAft>
                <a:spcPts val="0"/>
              </a:spcAft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МАОУ СОШ №9, г. Тобольск</a:t>
            </a:r>
            <a:endParaRPr lang="ru-RU" sz="2000" dirty="0">
              <a:solidFill>
                <a:schemeClr val="accent2">
                  <a:lumMod val="75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1BA220-D087-43E4-B3AE-D5D76EF7E1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32" y="66462"/>
            <a:ext cx="2219615" cy="10679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30AFE4-2A2D-43FD-AD03-636309307B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856" y="107080"/>
            <a:ext cx="8538972" cy="143676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BB95CFE-7D67-41D8-ADF7-0480D8E157F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364" t="25793" r="19273" b="63298"/>
          <a:stretch/>
        </p:blipFill>
        <p:spPr>
          <a:xfrm>
            <a:off x="1471075" y="5753829"/>
            <a:ext cx="9117677" cy="108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886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BAF7ADE-C98A-4DC5-8A83-7C2B3C001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45576" cy="196596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3AB89EA-42FF-4D99-830E-D95DEDF1D781}"/>
              </a:ext>
            </a:extLst>
          </p:cNvPr>
          <p:cNvSpPr/>
          <p:nvPr/>
        </p:nvSpPr>
        <p:spPr>
          <a:xfrm>
            <a:off x="1989201" y="74822"/>
            <a:ext cx="10568559" cy="1318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Цель проекта: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Разработка и создание образовательного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web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-портала по Информатике и ИКТ</a:t>
            </a:r>
            <a:r>
              <a:rPr lang="ru-RU" sz="2800" dirty="0">
                <a:ea typeface="Times New Roman" panose="02020603050405020304" pitchFamily="18" charset="0"/>
              </a:rPr>
              <a:t>.</a:t>
            </a:r>
            <a:endParaRPr lang="ru-RU" sz="20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936E0A2-C63A-4FFB-B1E5-DEB7A5430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2507" y="1824544"/>
            <a:ext cx="8534616" cy="46170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7441363-B2A4-488F-B19E-48C90774DB4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3724"/>
            <a:ext cx="3352025" cy="340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20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6C38D4D-A48E-43AF-9ED6-53B21756270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96776" y="689800"/>
            <a:ext cx="2249308" cy="228562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0BBC420-E3FD-4F0F-9944-71DD9BF2C9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3350"/>
            <a:ext cx="2145576" cy="196596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FCC1D24-9FDA-497B-8C29-D9D3D8FD2F86}"/>
              </a:ext>
            </a:extLst>
          </p:cNvPr>
          <p:cNvSpPr/>
          <p:nvPr/>
        </p:nvSpPr>
        <p:spPr>
          <a:xfrm>
            <a:off x="2145576" y="-133350"/>
            <a:ext cx="10046424" cy="861774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000" b="1" cap="none" spc="0" dirty="0">
                <a:ln w="22225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Актуальность проекта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D7EF4D8-843D-48E8-BED1-0C147DC0B900}"/>
              </a:ext>
            </a:extLst>
          </p:cNvPr>
          <p:cNvSpPr/>
          <p:nvPr/>
        </p:nvSpPr>
        <p:spPr>
          <a:xfrm>
            <a:off x="49802" y="2090172"/>
            <a:ext cx="1056855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Обширная Интернетизации современной молодежи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Появление сети Интернет у большинства пользователей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Часть материалов изложена в недоступном для понимания формате, либо не имеет истинны. 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Решения различных заданий происходит неверно и без понимания</a:t>
            </a:r>
            <a:endParaRPr lang="ru-RU" sz="20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0AB0C5-07AE-4B76-BBAB-6CB2A57909E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404" y="4312920"/>
            <a:ext cx="4072128" cy="254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522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6C38D4D-A48E-43AF-9ED6-53B21756270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58162" y="714084"/>
            <a:ext cx="1776524" cy="180520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0BBC420-E3FD-4F0F-9944-71DD9BF2C9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3350"/>
            <a:ext cx="2145576" cy="196596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FCC1D24-9FDA-497B-8C29-D9D3D8FD2F86}"/>
              </a:ext>
            </a:extLst>
          </p:cNvPr>
          <p:cNvSpPr/>
          <p:nvPr/>
        </p:nvSpPr>
        <p:spPr>
          <a:xfrm>
            <a:off x="2145576" y="-133350"/>
            <a:ext cx="10046424" cy="861774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000" b="1" cap="none" spc="0" dirty="0">
                <a:ln w="22225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Задачи проекта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D7EF4D8-843D-48E8-BED1-0C147DC0B900}"/>
              </a:ext>
            </a:extLst>
          </p:cNvPr>
          <p:cNvSpPr/>
          <p:nvPr/>
        </p:nvSpPr>
        <p:spPr>
          <a:xfrm>
            <a:off x="76250" y="1728371"/>
            <a:ext cx="1056855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Разработать и опубликовать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web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-портал в сети Интернет</a:t>
            </a:r>
            <a:endParaRPr lang="en-US" sz="2800" dirty="0">
              <a:solidFill>
                <a:schemeClr val="accent2">
                  <a:lumMod val="75000"/>
                </a:schemeClr>
              </a:solidFill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800" dirty="0">
              <a:solidFill>
                <a:schemeClr val="accent2">
                  <a:lumMod val="75000"/>
                </a:schemeClr>
              </a:solidFill>
              <a:ea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Сформировать образовательный контент (теория, видео и др.) по разным темам и направлениям в Информатике и ИКТ</a:t>
            </a:r>
            <a:endParaRPr lang="en-US" sz="2800" dirty="0">
              <a:solidFill>
                <a:schemeClr val="accent2">
                  <a:lumMod val="75000"/>
                </a:schemeClr>
              </a:solidFill>
              <a:ea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chemeClr val="accent2">
                  <a:lumMod val="75000"/>
                </a:schemeClr>
              </a:solidFill>
              <a:ea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Распространить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web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-портал среди учащихся и провести мониторинг удобства работы с контентом на портале.</a:t>
            </a:r>
            <a:endParaRPr lang="en-US" sz="2800" dirty="0">
              <a:solidFill>
                <a:schemeClr val="accent2">
                  <a:lumMod val="75000"/>
                </a:schemeClr>
              </a:solidFill>
              <a:ea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chemeClr val="accent2">
                  <a:lumMod val="75000"/>
                </a:schemeClr>
              </a:solidFill>
              <a:ea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Провести апробацию использования Образовательного портала по Информатике в учебном процессе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B86EBAE-21D7-4F16-814F-EFC54691036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046" y="5312664"/>
            <a:ext cx="1421704" cy="143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267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144649C-0A5E-479D-8F82-FAFF3145F7BF}"/>
              </a:ext>
            </a:extLst>
          </p:cNvPr>
          <p:cNvSpPr/>
          <p:nvPr/>
        </p:nvSpPr>
        <p:spPr>
          <a:xfrm>
            <a:off x="3544525" y="1163242"/>
            <a:ext cx="8647475" cy="5262979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Определение направления проекта </a:t>
            </a:r>
            <a:endParaRPr lang="en-US" sz="2400" dirty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400" dirty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Выбор платформы для реализации целей проекта</a:t>
            </a:r>
            <a:endParaRPr lang="en-US" sz="2400" dirty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Изучение сетевой платформы </a:t>
            </a:r>
            <a:endParaRPr lang="en-US" sz="2400" dirty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400" dirty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Изучение программных средств для успешного создания контента. </a:t>
            </a:r>
            <a:endParaRPr lang="en-US" sz="2400" dirty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400" dirty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Создание структуры и визуальной модели информационного портала</a:t>
            </a:r>
            <a:endParaRPr lang="en-US" sz="2400" dirty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400" dirty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Наполнении информационного портала с использованием доступных средств платформы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FCC1D24-9FDA-497B-8C29-D9D3D8FD2F86}"/>
              </a:ext>
            </a:extLst>
          </p:cNvPr>
          <p:cNvSpPr/>
          <p:nvPr/>
        </p:nvSpPr>
        <p:spPr>
          <a:xfrm>
            <a:off x="2145576" y="9002"/>
            <a:ext cx="10046424" cy="861774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0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Механизм реализации проекта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A6EB723-B7FA-44EA-BE85-2E838BA4D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45576" cy="196596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4EF8DFD-DD0C-4EB9-8EA2-010FC41671E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4580"/>
            <a:ext cx="3352025" cy="340614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75051B-5BDB-4FA8-B7D6-BF65A6811B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70" y="4800600"/>
            <a:ext cx="2802305" cy="177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082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FCC1D24-9FDA-497B-8C29-D9D3D8FD2F86}"/>
              </a:ext>
            </a:extLst>
          </p:cNvPr>
          <p:cNvSpPr/>
          <p:nvPr/>
        </p:nvSpPr>
        <p:spPr>
          <a:xfrm>
            <a:off x="2522582" y="9502"/>
            <a:ext cx="9669417" cy="923330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Продукт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E5DF2A5-EB4F-4BCF-BBED-3E8993001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881"/>
            <a:ext cx="2145576" cy="196596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9AF0045-663B-4E30-B60E-321A00D1C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4726" y="1179576"/>
            <a:ext cx="6215490" cy="54864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951941F-2A80-4845-B8F7-44EE4D712F2B}"/>
              </a:ext>
            </a:extLst>
          </p:cNvPr>
          <p:cNvSpPr/>
          <p:nvPr/>
        </p:nvSpPr>
        <p:spPr>
          <a:xfrm>
            <a:off x="119484" y="2022841"/>
            <a:ext cx="49813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2"/>
                </a:solidFill>
                <a:hlinkClick r:id="rId4"/>
              </a:rPr>
              <a:t>https://www.ttcomp.org</a:t>
            </a:r>
            <a:endParaRPr lang="ru-RU" sz="3600" b="1" dirty="0">
              <a:solidFill>
                <a:schemeClr val="accent2"/>
              </a:solidFill>
            </a:endParaRPr>
          </a:p>
          <a:p>
            <a:endParaRPr lang="ru-RU" sz="3600" b="1" dirty="0">
              <a:solidFill>
                <a:schemeClr val="accent2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E3FC6AF-8797-45DC-8517-E7AD8B646A6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08158">
            <a:off x="-317484" y="2149957"/>
            <a:ext cx="3904812" cy="390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484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FCC1D24-9FDA-497B-8C29-D9D3D8FD2F86}"/>
              </a:ext>
            </a:extLst>
          </p:cNvPr>
          <p:cNvSpPr/>
          <p:nvPr/>
        </p:nvSpPr>
        <p:spPr>
          <a:xfrm>
            <a:off x="2522582" y="9502"/>
            <a:ext cx="9669417" cy="923330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Продукт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E5DF2A5-EB4F-4BCF-BBED-3E8993001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881"/>
            <a:ext cx="2145576" cy="196596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951941F-2A80-4845-B8F7-44EE4D712F2B}"/>
              </a:ext>
            </a:extLst>
          </p:cNvPr>
          <p:cNvSpPr/>
          <p:nvPr/>
        </p:nvSpPr>
        <p:spPr>
          <a:xfrm>
            <a:off x="137772" y="2004251"/>
            <a:ext cx="49813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2"/>
                </a:solidFill>
                <a:hlinkClick r:id="rId3"/>
              </a:rPr>
              <a:t>https://www.ttcomp.org</a:t>
            </a:r>
            <a:endParaRPr lang="ru-RU" sz="3600" b="1" dirty="0">
              <a:solidFill>
                <a:schemeClr val="accent2"/>
              </a:solidFill>
            </a:endParaRPr>
          </a:p>
          <a:p>
            <a:endParaRPr lang="ru-RU" sz="3600" b="1" dirty="0">
              <a:solidFill>
                <a:schemeClr val="accent2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E3FC6AF-8797-45DC-8517-E7AD8B646A6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08158">
            <a:off x="-957564" y="1939437"/>
            <a:ext cx="3904812" cy="390481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53EA500-47B3-4229-9CC6-6201B435FC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6400" y="1314181"/>
            <a:ext cx="5563911" cy="5128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A6924F-F2BC-444A-A017-183A554076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4937" y="4543135"/>
            <a:ext cx="4081463" cy="200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976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FCC1D24-9FDA-497B-8C29-D9D3D8FD2F86}"/>
              </a:ext>
            </a:extLst>
          </p:cNvPr>
          <p:cNvSpPr/>
          <p:nvPr/>
        </p:nvSpPr>
        <p:spPr>
          <a:xfrm>
            <a:off x="2522582" y="9502"/>
            <a:ext cx="9669417" cy="923330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Продукт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E5DF2A5-EB4F-4BCF-BBED-3E8993001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881"/>
            <a:ext cx="2145576" cy="196596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951941F-2A80-4845-B8F7-44EE4D712F2B}"/>
              </a:ext>
            </a:extLst>
          </p:cNvPr>
          <p:cNvSpPr/>
          <p:nvPr/>
        </p:nvSpPr>
        <p:spPr>
          <a:xfrm>
            <a:off x="31912" y="1858130"/>
            <a:ext cx="49813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2"/>
                </a:solidFill>
                <a:hlinkClick r:id="rId3"/>
              </a:rPr>
              <a:t>https://www.ttcomp.org</a:t>
            </a:r>
            <a:endParaRPr lang="ru-RU" sz="3600" b="1" dirty="0">
              <a:solidFill>
                <a:schemeClr val="accent2"/>
              </a:solidFill>
            </a:endParaRPr>
          </a:p>
          <a:p>
            <a:endParaRPr lang="ru-RU" sz="3600" b="1" dirty="0">
              <a:solidFill>
                <a:schemeClr val="accent2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E3FC6AF-8797-45DC-8517-E7AD8B646A6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08158">
            <a:off x="-879618" y="1838430"/>
            <a:ext cx="3904812" cy="390481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85E8176-031A-4631-8F4A-1666B85698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4035" y="1035110"/>
            <a:ext cx="3601566" cy="2592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0BA6618-EF02-40CA-8583-1D85DDB79D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4798" y="3729908"/>
            <a:ext cx="3957745" cy="3118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3640DED-0384-45A9-A6ED-389E745B4F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8793">
            <a:off x="8365161" y="2122181"/>
            <a:ext cx="3341967" cy="4455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3152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8A3E305-D51D-4303-946B-D4C20A8219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32" y="1903964"/>
            <a:ext cx="4016331" cy="3680104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1D0247E-7DDD-4B4D-B747-FD9A0A02FF1B}"/>
              </a:ext>
            </a:extLst>
          </p:cNvPr>
          <p:cNvSpPr/>
          <p:nvPr/>
        </p:nvSpPr>
        <p:spPr>
          <a:xfrm>
            <a:off x="0" y="0"/>
            <a:ext cx="12192000" cy="1631216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000" b="1" cap="none" spc="0" dirty="0">
              <a:ln w="22225">
                <a:noFill/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  <a:p>
            <a:pPr algn="ctr"/>
            <a:endParaRPr lang="ru-RU" sz="5000" b="1" cap="none" spc="0" dirty="0">
              <a:ln w="22225">
                <a:noFill/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47500A6-A84A-4E05-8AE3-557DBA0DB532}"/>
              </a:ext>
            </a:extLst>
          </p:cNvPr>
          <p:cNvSpPr/>
          <p:nvPr/>
        </p:nvSpPr>
        <p:spPr>
          <a:xfrm>
            <a:off x="4142232" y="2058866"/>
            <a:ext cx="8040623" cy="1169551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500" b="1" cap="none" spc="0" dirty="0">
                <a:ln w="22225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Информационно-образовательный</a:t>
            </a:r>
          </a:p>
          <a:p>
            <a:pPr algn="ctr"/>
            <a:r>
              <a:rPr lang="ru-RU" sz="3500" b="1" dirty="0">
                <a:ln w="22225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портал по Информатике и ИКТ</a:t>
            </a:r>
            <a:endParaRPr lang="ru-RU" sz="3500" b="1" cap="none" spc="0" dirty="0">
              <a:ln w="22225">
                <a:noFill/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521C0EC-BDF9-4D69-AFC0-165E3FBBC43E}"/>
              </a:ext>
            </a:extLst>
          </p:cNvPr>
          <p:cNvSpPr/>
          <p:nvPr/>
        </p:nvSpPr>
        <p:spPr>
          <a:xfrm>
            <a:off x="2159508" y="4229513"/>
            <a:ext cx="9418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r">
              <a:spcAft>
                <a:spcPts val="0"/>
              </a:spcAft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Сроки реализации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: </a:t>
            </a:r>
            <a:r>
              <a:rPr lang="ru-RU" sz="2800" b="1" u="sng" dirty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сентябрь 2020г.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- </a:t>
            </a:r>
            <a:r>
              <a:rPr lang="ru-RU" sz="2800" b="1" u="sng" dirty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май 2021г. </a:t>
            </a:r>
            <a:endParaRPr lang="ru-RU" sz="2000" dirty="0">
              <a:solidFill>
                <a:schemeClr val="accent2">
                  <a:lumMod val="75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1BA220-D087-43E4-B3AE-D5D76EF7E1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32" y="66462"/>
            <a:ext cx="2219615" cy="10679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30AFE4-2A2D-43FD-AD03-636309307B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856" y="107080"/>
            <a:ext cx="8538972" cy="143676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BB95CFE-7D67-41D8-ADF7-0480D8E157F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364" t="25793" r="19273" b="63298"/>
          <a:stretch/>
        </p:blipFill>
        <p:spPr>
          <a:xfrm>
            <a:off x="1471075" y="5753829"/>
            <a:ext cx="9117677" cy="108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1338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200</Words>
  <Application>Microsoft Office PowerPoint</Application>
  <PresentationFormat>Широкоэкранный</PresentationFormat>
  <Paragraphs>39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15</cp:revision>
  <dcterms:created xsi:type="dcterms:W3CDTF">2020-08-27T17:53:40Z</dcterms:created>
  <dcterms:modified xsi:type="dcterms:W3CDTF">2020-09-18T17:58:30Z</dcterms:modified>
</cp:coreProperties>
</file>