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9" r:id="rId4"/>
    <p:sldId id="27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  <p:sldId id="26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3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2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1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00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881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25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12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5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74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34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1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7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1FD0C-77E6-4A4A-BFA5-3071F0DD3B59}" type="datetimeFigureOut">
              <a:rPr lang="ru-RU" smtClean="0"/>
              <a:t>16.09.2020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C68B76-E493-4F59-9741-87141415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31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27" y="1883391"/>
            <a:ext cx="9976515" cy="2920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/>
              <a:t>Команда г. Тобольска «Максимум»</a:t>
            </a:r>
          </a:p>
        </p:txBody>
      </p:sp>
    </p:spTree>
    <p:extLst>
      <p:ext uri="{BB962C8B-B14F-4D97-AF65-F5344CB8AC3E}">
        <p14:creationId xmlns:p14="http://schemas.microsoft.com/office/powerpoint/2010/main" val="69292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456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57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t="48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84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54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33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42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51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3DB21-D6DE-4264-A6FA-85B58B7D7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40677"/>
            <a:ext cx="8911687" cy="806101"/>
          </a:xfrm>
        </p:spPr>
        <p:txBody>
          <a:bodyPr/>
          <a:lstStyle/>
          <a:p>
            <a:r>
              <a:rPr lang="ru-RU" b="1" dirty="0"/>
              <a:t>Система оценивания (поощрение):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65084A-1DF3-4FE1-B447-65945381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829994"/>
            <a:ext cx="8915400" cy="5081228"/>
          </a:xfrm>
        </p:spPr>
        <p:txBody>
          <a:bodyPr>
            <a:noAutofit/>
          </a:bodyPr>
          <a:lstStyle/>
          <a:p>
            <a:pPr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баллы;</a:t>
            </a:r>
          </a:p>
          <a:p>
            <a:pPr>
              <a:buAutoNum type="arabicParenR"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2) рейтинг;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3) дипломы: </a:t>
            </a:r>
          </a:p>
          <a:p>
            <a:pPr marL="0" indent="0">
              <a:buNone/>
            </a:pPr>
            <a:r>
              <a:rPr lang="ru-RU" sz="2800" dirty="0"/>
              <a:t>    0-20% - диплом «Новичка», </a:t>
            </a:r>
          </a:p>
          <a:p>
            <a:pPr marL="0" indent="0">
              <a:buNone/>
            </a:pPr>
            <a:r>
              <a:rPr lang="ru-RU" sz="2800" dirty="0"/>
              <a:t>   21- 40% - диплом «Мыслитель»,</a:t>
            </a:r>
          </a:p>
          <a:p>
            <a:pPr marL="0" indent="0">
              <a:buNone/>
            </a:pPr>
            <a:r>
              <a:rPr lang="ru-RU" sz="2800" dirty="0"/>
              <a:t>   41 – 60% - диплом «Виртуоз математики», </a:t>
            </a:r>
          </a:p>
          <a:p>
            <a:pPr marL="0" indent="0">
              <a:buNone/>
            </a:pPr>
            <a:r>
              <a:rPr lang="ru-RU" sz="2800" dirty="0"/>
              <a:t>   61-80% - диплом «Звезды математики»,</a:t>
            </a:r>
          </a:p>
          <a:p>
            <a:pPr marL="0" indent="0">
              <a:buNone/>
            </a:pPr>
            <a:r>
              <a:rPr lang="ru-RU" sz="2800" dirty="0"/>
              <a:t>   81- 100% - диплом «Легенды математики».</a:t>
            </a:r>
          </a:p>
          <a:p>
            <a:pPr marL="0" indent="0">
              <a:buNone/>
            </a:pPr>
            <a:r>
              <a:rPr lang="ru-RU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22671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3D96-B2B6-415A-838C-E8963D5B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Преимущества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F8374-3E9D-4A70-B35F-932A42C4C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/>
              <a:t>доступность;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мобильность;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повышение включенности и мотивации у обучающихся к математическим предметам;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высокая сформированность основных мыслительных операций (анализ, сравнение обобщение, классификация, синтез и т.д.).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7834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0876" y="225084"/>
            <a:ext cx="10235822" cy="6400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Команда «Максимум»</a:t>
            </a:r>
            <a:endParaRPr lang="ru-RU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Юданова Марьям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Анваровна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технический   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администратор;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Шабалин Игорь Алексеевич- технический администратор; </a:t>
            </a: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Глебова Галина Сергеевна - таймер;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Сагитова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Виктория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Нургалиевна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методист; 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Субарева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Любовь Александровна - методист;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Суючева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Надежда Владимировна - методист; </a:t>
            </a: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Саморокова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Людмила </a:t>
            </a:r>
            <a:r>
              <a:rPr lang="ru-RU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Александровна – секретарь.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2174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“Онлайн платформа для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отработки предметных навыков 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использованием математических игр”</a:t>
            </a:r>
          </a:p>
        </p:txBody>
      </p:sp>
    </p:spTree>
    <p:extLst>
      <p:ext uri="{BB962C8B-B14F-4D97-AF65-F5344CB8AC3E}">
        <p14:creationId xmlns:p14="http://schemas.microsoft.com/office/powerpoint/2010/main" val="4085720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109FB-3D26-42A6-94E4-D8623EAE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Актуальные 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60880-0100-4DC8-8282-FD12326DC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78634"/>
            <a:ext cx="8915400" cy="4532588"/>
          </a:xfrm>
        </p:spPr>
        <p:txBody>
          <a:bodyPr>
            <a:normAutofit/>
          </a:bodyPr>
          <a:lstStyle/>
          <a:p>
            <a:r>
              <a:rPr lang="ru-RU" sz="2400" dirty="0"/>
              <a:t>снижение включенности и мотивации у обучающихся к математическим предметам;</a:t>
            </a:r>
          </a:p>
          <a:p>
            <a:endParaRPr lang="ru-RU" sz="2400" dirty="0"/>
          </a:p>
          <a:p>
            <a:r>
              <a:rPr lang="ru-RU" sz="2400" dirty="0"/>
              <a:t>низкая сформированность основных мыслительных операций (анализ, сравнение обобщение, классификация, синтез и т.д.);</a:t>
            </a:r>
          </a:p>
          <a:p>
            <a:endParaRPr lang="ru-RU" sz="2400" dirty="0"/>
          </a:p>
          <a:p>
            <a:r>
              <a:rPr lang="ru-RU" sz="2400" dirty="0"/>
              <a:t>специфика восприятия современных детей требует нового подхода, включающего неформальный интерес у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284017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B36B0-D35C-4703-9E0A-AACE0AA4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F02B06-FF1D-42BC-AC10-0DCF6DDE6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Учащиеся 5-6 классов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для общеобразовательных школ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/>
              <a:t>города Тобольска</a:t>
            </a:r>
          </a:p>
        </p:txBody>
      </p:sp>
    </p:spTree>
    <p:extLst>
      <p:ext uri="{BB962C8B-B14F-4D97-AF65-F5344CB8AC3E}">
        <p14:creationId xmlns:p14="http://schemas.microsoft.com/office/powerpoint/2010/main" val="290508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9367" y="337625"/>
            <a:ext cx="9934432" cy="62319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Этапы:</a:t>
            </a:r>
          </a:p>
          <a:p>
            <a:pPr marL="0" indent="0" algn="ctr">
              <a:buNone/>
            </a:pPr>
            <a:endParaRPr lang="ru-RU" sz="4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знакомиться и выделить основные математические игры;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роанализировать плюсы и минусы уже существующих игр;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оздание онлайн платформ/ подборка онлайн платформ, подходящих для реализации проекта;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азработать несколько пилотных игр, адаптированных под онлайн платформу;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тестирование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у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странение недочетов;</a:t>
            </a:r>
          </a:p>
          <a:p>
            <a:pPr algn="just">
              <a:spcAft>
                <a:spcPts val="12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апуск онлайн – платформы.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004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1" y="213360"/>
            <a:ext cx="120091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9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48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27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4562"/>
          <a:stretch/>
        </p:blipFill>
        <p:spPr bwMode="auto">
          <a:xfrm>
            <a:off x="0" y="0"/>
            <a:ext cx="12192000" cy="6736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646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59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79234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277</Words>
  <Application>Microsoft Office PowerPoint</Application>
  <PresentationFormat>Широкоэкранный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Актуальные проблемы</vt:lpstr>
      <vt:lpstr>Целевая аудитория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оценивания (поощрение):</vt:lpstr>
      <vt:lpstr>Преимущества проекта: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Владимир</cp:lastModifiedBy>
  <cp:revision>13</cp:revision>
  <dcterms:created xsi:type="dcterms:W3CDTF">2020-08-27T13:31:41Z</dcterms:created>
  <dcterms:modified xsi:type="dcterms:W3CDTF">2020-09-16T16:35:09Z</dcterms:modified>
</cp:coreProperties>
</file>