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51CAAF-1E2C-4497-B0BE-E1C67CE1F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8EE8CBB-314D-4F2A-9EB4-517E6A740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665366-72F6-40B2-8FD7-A0E46FD7C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F9DB67F-9315-4B5F-94CC-31D9D237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1F8841-6A7B-480F-9D8E-839BF365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79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693EC7-0F3B-4AB5-80E9-96F40674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EB9B3D0-617C-42DB-B2FA-4954DF787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917B2AC-625C-4195-87F3-63648ACFC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F751A1-26B4-4A98-8E24-F06F78367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26D55FA-5F87-478A-BAD7-03F60CBB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79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F378403-FB09-4DF4-9209-FA1097070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9367695-3BB4-4FB0-816B-285F767EE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CE7986-C631-4692-BF91-53E95EDB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2599E17-F77E-4373-BB74-223A4379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95E9A0-716E-4B4E-AAAF-B7D42F626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C064A1-9451-41A5-B8B6-06403C3B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0EB8298-11A8-4617-910C-BC023E2B0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327E1DC-3167-4A9A-8FF5-67D3F01B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0C9DDA-3E74-41F7-B266-1FCF44B7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930331C-441F-44E5-A8B6-BD50D52D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3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7F7E02-C276-478D-97E4-9ADBA221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2B30514-7976-4084-876A-862FF7A6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2D7E43-F478-4255-AC1D-872B2093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0DAABAA-4465-408E-9A10-771E46230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2DE467D-2960-417A-8CDE-3B443441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7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676F57-B246-4DAD-8026-A0286446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35A1E7E-7E88-43C7-8BEF-5BE0C4D0C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8F67805-6AB9-4103-BD76-73431F8A1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85BDAE8-05A5-4407-A2DE-B5B9D81B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9370C19-9360-44AE-BF01-50BF7DD2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27E5072-1E82-47CD-82CD-19013548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40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19F1AA-13F2-4DBF-8997-E16DCD82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0B11765-04DB-43FE-8E59-FA46FD064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2FAE9A6-5F33-4E7A-A80B-1E0F99139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24998C7-484F-411B-A21C-8EEFA1B7F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E420083D-B47C-46E1-9216-597E26D0D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AAD48E9-1016-4579-9ECD-F0BAD904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2818332-494C-496F-83D3-A7189D6F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8F77D71-834E-4A66-B61F-867471B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07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8BD254-5C0C-4CE4-B95B-987DCB9F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5F25CB4-1214-4DFD-85AC-201A1FBE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E57C076-67E5-4E38-AC7B-FF88B864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2F9E8EC-8039-4627-80FD-008870506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2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FBC31F5-F926-45B7-81C5-76072575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06F1FDA-967C-475C-9529-10225469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F45E987-E56C-4132-A027-ED0B992B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7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F659C4-AFC0-407F-AFC5-6081A3B9C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6BBC78-C7E9-47BD-B711-D402C51C2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184E4DE-B7C8-48E0-90D1-E72248161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856227F-EFB0-4D7B-B5BE-FFEC74CFF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B7A8E9C-AF7D-43FA-A0A7-36924F4D0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DC3B05D-107D-48AD-AB00-A6D50095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28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304615-D1E7-4A52-880F-BA90E3B32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2D80C71-3EC0-4AC5-8ED0-3E426BAC0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E49A919-1F38-4479-840C-2B7929D53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FD13EC7-D1C8-4CF5-B031-0BAC766E8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69A09F0-E061-4362-8C8E-C3751952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19AC9F4-C7C1-4CD7-AC96-77783920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8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716D0B-EED9-4316-844D-12C1904E3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AB13FA8-CC3C-41B7-A082-F10DBE109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6B3AF3-58EB-41A1-B80F-2E8CFBE24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0CF1E-3198-40C4-A0E6-199B6E80607A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BC37D12-5487-496E-942F-3103583B5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BB47A71-200E-43FB-A7B1-567AD9C2E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C2FB-C08C-4B64-9A2B-E67E0E88E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44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0F6D3C3-A579-4AFD-B77C-DE85D38BD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05" t="15941" r="30417" b="76512"/>
          <a:stretch/>
        </p:blipFill>
        <p:spPr>
          <a:xfrm>
            <a:off x="116379" y="157248"/>
            <a:ext cx="7880466" cy="118941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063B0FC-D77E-4B6C-9DE7-82B556C4A0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64" t="25793" r="19273" b="63298"/>
          <a:stretch/>
        </p:blipFill>
        <p:spPr>
          <a:xfrm>
            <a:off x="365767" y="5451192"/>
            <a:ext cx="11499273" cy="1365935"/>
          </a:xfrm>
          <a:prstGeom prst="rect">
            <a:avLst/>
          </a:prstGeom>
        </p:spPr>
      </p:pic>
      <p:sp>
        <p:nvSpPr>
          <p:cNvPr id="12" name="Прямоугольник: скругленные углы 11">
            <a:extLst>
              <a:ext uri="{FF2B5EF4-FFF2-40B4-BE49-F238E27FC236}">
                <a16:creationId xmlns="" xmlns:a16="http://schemas.microsoft.com/office/drawing/2014/main" id="{55E95195-3DC5-494A-827A-54A489647FB9}"/>
              </a:ext>
            </a:extLst>
          </p:cNvPr>
          <p:cNvSpPr/>
          <p:nvPr/>
        </p:nvSpPr>
        <p:spPr>
          <a:xfrm>
            <a:off x="799521" y="1645028"/>
            <a:ext cx="10436737" cy="37241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Команда Кремль 1.13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дистанционных форм обучения в учебный процесс общеобразовательной школы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582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367CA0-5258-4A75-820A-369CC4B3F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026" y="154110"/>
            <a:ext cx="9175865" cy="1325563"/>
          </a:xfrm>
        </p:spPr>
        <p:txBody>
          <a:bodyPr/>
          <a:lstStyle/>
          <a:p>
            <a:pPr algn="ctr"/>
            <a:r>
              <a:rPr lang="ru-RU" dirty="0"/>
              <a:t>Актуальность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F7EC7B-A6FD-4D3F-BE90-455431CF8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8" y="1294337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В связи с режимом самоизоляции, Российские школы одномоментно перешли на удаленную работу, с использованием дистанционных технологий. В кратчайшие сроки, Министерство просвещения РФ дало методические рекомендации, как организовать учебный процесс в таких условиях. В данном случае, образовательное учреждение должно прописать механизмы для внедрения и использования таких технологий -  оптимально и адекватно, конкретно под свои реалии. </a:t>
            </a:r>
            <a:endParaRPr lang="ru-RU" dirty="0" smtClean="0"/>
          </a:p>
          <a:p>
            <a:r>
              <a:rPr lang="ru-RU" dirty="0" smtClean="0"/>
              <a:t>Целевая аудитория: общеобразовательные учреждения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65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8FBE41-FA65-442F-9A15-E941BF67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336" y="224448"/>
            <a:ext cx="7596447" cy="1325563"/>
          </a:xfrm>
        </p:spPr>
        <p:txBody>
          <a:bodyPr/>
          <a:lstStyle/>
          <a:p>
            <a:pPr algn="ctr"/>
            <a:r>
              <a:rPr lang="ru-RU" dirty="0"/>
              <a:t>Описание продукта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4431" y="1166843"/>
            <a:ext cx="109962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Наличие у школы необходимого оборудования для проведения онлайн уроков (записи уроков); лицензий на популярные образовательные платформы; у учащихся ПК/ноутбуков/планшетов и стабильного Интернета (для учащихся 6-11 классов).</a:t>
            </a:r>
            <a:endParaRPr lang="ru-RU" sz="2800" dirty="0"/>
          </a:p>
          <a:p>
            <a:pPr algn="ctr"/>
            <a:r>
              <a:rPr lang="ru-RU" sz="2800" i="1" dirty="0"/>
              <a:t>Ресурсы:</a:t>
            </a:r>
            <a:r>
              <a:rPr lang="ru-RU" sz="2800" dirty="0"/>
              <a:t> сайт МАОУ СОШ №1 (http://1shkola-tob.ru), </a:t>
            </a:r>
            <a:r>
              <a:rPr lang="ru-RU" sz="2800" dirty="0" err="1"/>
              <a:t>АИС«Электронная</a:t>
            </a:r>
            <a:r>
              <a:rPr lang="ru-RU" sz="2800" dirty="0"/>
              <a:t> школа» (https://school.72to.ru), оборудование для проведения дистанционных уроков, образовательные платформы (</a:t>
            </a:r>
            <a:r>
              <a:rPr lang="ru-RU" sz="2800" dirty="0" err="1"/>
              <a:t>Учи.ру</a:t>
            </a:r>
            <a:r>
              <a:rPr lang="ru-RU" sz="2800" dirty="0"/>
              <a:t>, </a:t>
            </a:r>
            <a:r>
              <a:rPr lang="ru-RU" sz="2800" dirty="0" err="1"/>
              <a:t>Якласс</a:t>
            </a:r>
            <a:r>
              <a:rPr lang="ru-RU" sz="2800" dirty="0"/>
              <a:t>, skysmart.ru и т. д.), электронные/бумажные учебники, ЦОР для демонстрации опытов, планшеты с пред установленным ПО, </a:t>
            </a:r>
            <a:r>
              <a:rPr lang="ru-RU" sz="2800" dirty="0" err="1"/>
              <a:t>мессенджеры</a:t>
            </a:r>
            <a:r>
              <a:rPr lang="ru-RU" sz="2800" dirty="0"/>
              <a:t> и социальные сети, программы для видеоконференций. </a:t>
            </a:r>
          </a:p>
          <a:p>
            <a:pPr algn="ctr"/>
            <a:r>
              <a:rPr lang="ru-RU" sz="2800" i="1" dirty="0"/>
              <a:t>Механизмы реализации: </a:t>
            </a:r>
            <a:r>
              <a:rPr lang="ru-RU" sz="2800" dirty="0"/>
              <a:t>самостоятельная работа учащихся; технологии электронного обучения, дистанционные образовательные технологии (</a:t>
            </a:r>
            <a:r>
              <a:rPr lang="ru-RU" sz="2800" dirty="0" err="1"/>
              <a:t>online</a:t>
            </a:r>
            <a:r>
              <a:rPr lang="ru-RU" sz="2800" dirty="0"/>
              <a:t>, </a:t>
            </a:r>
            <a:r>
              <a:rPr lang="ru-RU" sz="2800" dirty="0" err="1"/>
              <a:t>offline</a:t>
            </a:r>
            <a:r>
              <a:rPr lang="ru-RU" sz="2800" dirty="0"/>
              <a:t>). 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094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D96586-A7C4-47F6-B2E3-FD09546E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554" y="365125"/>
            <a:ext cx="9292245" cy="1325563"/>
          </a:xfrm>
        </p:spPr>
        <p:txBody>
          <a:bodyPr/>
          <a:lstStyle/>
          <a:p>
            <a:pPr algn="ctr"/>
            <a:r>
              <a:rPr lang="ru-RU" dirty="0"/>
              <a:t>Перспективы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456308-ABBB-44B3-A939-0A574BDEB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91227"/>
            <a:ext cx="10515600" cy="4392294"/>
          </a:xfrm>
        </p:spPr>
        <p:txBody>
          <a:bodyPr>
            <a:normAutofit/>
          </a:bodyPr>
          <a:lstStyle/>
          <a:p>
            <a:r>
              <a:rPr lang="ru-RU" dirty="0" smtClean="0"/>
              <a:t>Готовность ОУ для перехода на дистанционную форму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9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0F6D3C3-A579-4AFD-B77C-DE85D38BD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05" t="15941" r="30417" b="76512"/>
          <a:stretch/>
        </p:blipFill>
        <p:spPr>
          <a:xfrm>
            <a:off x="116379" y="157248"/>
            <a:ext cx="7880466" cy="118941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8063B0FC-D77E-4B6C-9DE7-82B556C4A0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64" t="25793" r="19273" b="63298"/>
          <a:stretch/>
        </p:blipFill>
        <p:spPr>
          <a:xfrm>
            <a:off x="365767" y="5451192"/>
            <a:ext cx="11499273" cy="136593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8612" y="1346661"/>
            <a:ext cx="96593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Команда Кремль 1.13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Внедрение дистанционных форм обучения в учебный процесс общеобразовательной школы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8611" y="4034135"/>
            <a:ext cx="101048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Тляушева</a:t>
            </a:r>
            <a:r>
              <a:rPr lang="ru-RU" dirty="0"/>
              <a:t> </a:t>
            </a:r>
            <a:r>
              <a:rPr lang="ru-RU" dirty="0" err="1"/>
              <a:t>Туктабига</a:t>
            </a:r>
            <a:r>
              <a:rPr lang="ru-RU" dirty="0"/>
              <a:t> </a:t>
            </a:r>
            <a:r>
              <a:rPr lang="ru-RU" dirty="0" err="1" smtClean="0"/>
              <a:t>Нургалиевна</a:t>
            </a:r>
            <a:r>
              <a:rPr lang="ru-RU" dirty="0" smtClean="0"/>
              <a:t> МАОУ СОШ №1</a:t>
            </a:r>
            <a:endParaRPr lang="ru-RU" dirty="0"/>
          </a:p>
          <a:p>
            <a:r>
              <a:rPr lang="ru-RU" dirty="0"/>
              <a:t>Полуянова Алёна Алексеевна </a:t>
            </a:r>
            <a:r>
              <a:rPr lang="ru-RU" dirty="0" smtClean="0"/>
              <a:t> </a:t>
            </a:r>
            <a:r>
              <a:rPr lang="ru-RU" dirty="0"/>
              <a:t>МАОУ СОШ №</a:t>
            </a:r>
            <a:r>
              <a:rPr lang="ru-RU" dirty="0" smtClean="0"/>
              <a:t>1</a:t>
            </a:r>
            <a:endParaRPr lang="ru-RU" dirty="0"/>
          </a:p>
          <a:p>
            <a:r>
              <a:rPr lang="ru-RU" dirty="0" err="1"/>
              <a:t>Ослин</a:t>
            </a:r>
            <a:r>
              <a:rPr lang="ru-RU" dirty="0"/>
              <a:t> Сергей Игоревич </a:t>
            </a:r>
            <a:r>
              <a:rPr lang="ru-RU" dirty="0"/>
              <a:t>МАОУ СОШ №</a:t>
            </a:r>
            <a:r>
              <a:rPr lang="ru-RU" dirty="0" smtClean="0"/>
              <a:t>1</a:t>
            </a:r>
            <a:r>
              <a:rPr lang="ru-RU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906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196</Words>
  <Application>Microsoft Office PowerPoint</Application>
  <PresentationFormat>Произвольный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Актуальность проекта</vt:lpstr>
      <vt:lpstr>Описание продукта</vt:lpstr>
      <vt:lpstr>Перспективы реализации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2020-09-06T18:24:53Z</dcterms:created>
  <dcterms:modified xsi:type="dcterms:W3CDTF">2020-09-23T09:32:17Z</dcterms:modified>
</cp:coreProperties>
</file>