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3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8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7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4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7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5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7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1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14837" y="2791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chemeClr val="bg1"/>
                </a:solidFill>
              </a:rPr>
              <a:t>НАЗВАНИЕ ПРЕЗЕНТАЦИИ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4837" y="35655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Подзаголовок (вариативно)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14837" y="53276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дата</a:t>
            </a:r>
            <a:r>
              <a:rPr lang="en-US" sz="2000" dirty="0" smtClean="0">
                <a:solidFill>
                  <a:schemeClr val="bg1"/>
                </a:solidFill>
              </a:rPr>
              <a:t> / </a:t>
            </a:r>
            <a:r>
              <a:rPr lang="ru-RU" sz="2000" dirty="0" smtClean="0">
                <a:solidFill>
                  <a:schemeClr val="bg1"/>
                </a:solidFill>
              </a:rPr>
              <a:t>докладчик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36" y="229257"/>
            <a:ext cx="2161297" cy="104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6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17517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01124" y="131506"/>
            <a:ext cx="7325803" cy="2328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ЗАГОЛОВОК СЛАЙДА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2015" y="1093047"/>
            <a:ext cx="4818131" cy="383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bg1"/>
                </a:solidFill>
              </a:rPr>
              <a:t>ПОДЗАГОЛОВОК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2015" y="1626447"/>
            <a:ext cx="4818131" cy="8812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chemeClr val="bg1"/>
                </a:solidFill>
              </a:rPr>
              <a:t>Текст </a:t>
            </a:r>
            <a:r>
              <a:rPr lang="ru-RU" sz="1600" dirty="0" err="1">
                <a:solidFill>
                  <a:schemeClr val="bg1"/>
                </a:solidFill>
              </a:rPr>
              <a:t>текст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текст </a:t>
            </a:r>
            <a:r>
              <a:rPr lang="ru-RU" sz="1600" dirty="0" err="1">
                <a:solidFill>
                  <a:schemeClr val="bg1"/>
                </a:solidFill>
              </a:rPr>
              <a:t>текст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bg1"/>
                </a:solidFill>
              </a:rPr>
              <a:t>текст </a:t>
            </a:r>
            <a:r>
              <a:rPr lang="ru-RU" sz="1600" dirty="0" err="1">
                <a:solidFill>
                  <a:schemeClr val="bg1"/>
                </a:solidFill>
              </a:rPr>
              <a:t>текст</a:t>
            </a:r>
            <a:endParaRPr lang="ru-RU" sz="1600" dirty="0">
              <a:solidFill>
                <a:schemeClr val="bg1"/>
              </a:solidFill>
            </a:endParaRPr>
          </a:p>
          <a:p>
            <a:pPr algn="l"/>
            <a:r>
              <a:rPr lang="ru-RU" sz="1600" dirty="0">
                <a:solidFill>
                  <a:schemeClr val="bg1"/>
                </a:solidFill>
              </a:rPr>
              <a:t>текст </a:t>
            </a:r>
            <a:r>
              <a:rPr lang="ru-RU" sz="1600" dirty="0" err="1">
                <a:solidFill>
                  <a:schemeClr val="bg1"/>
                </a:solidFill>
              </a:rPr>
              <a:t>текст</a:t>
            </a:r>
            <a:endParaRPr lang="ru-RU" sz="1600" dirty="0">
              <a:solidFill>
                <a:schemeClr val="bg1"/>
              </a:solidFill>
            </a:endParaRPr>
          </a:p>
          <a:p>
            <a:pPr algn="l"/>
            <a:r>
              <a:rPr lang="ru-RU" sz="1600" dirty="0">
                <a:solidFill>
                  <a:schemeClr val="bg1"/>
                </a:solidFill>
              </a:rPr>
              <a:t>текст </a:t>
            </a:r>
            <a:r>
              <a:rPr lang="ru-RU" sz="1600" dirty="0" err="1">
                <a:solidFill>
                  <a:schemeClr val="bg1"/>
                </a:solidFill>
              </a:rPr>
              <a:t>текст</a:t>
            </a:r>
            <a:endParaRPr lang="ru-RU" sz="1600" dirty="0">
              <a:solidFill>
                <a:schemeClr val="bg1"/>
              </a:solidFill>
            </a:endParaRPr>
          </a:p>
          <a:p>
            <a:pPr algn="l"/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09" y="5932169"/>
            <a:ext cx="1453982" cy="70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4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977" y="5723971"/>
            <a:ext cx="1920046" cy="92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10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Мищенко Олег Юрьевич</dc:creator>
  <cp:lastModifiedBy>Зольникова Елена Сергеевна</cp:lastModifiedBy>
  <cp:revision>7</cp:revision>
  <dcterms:created xsi:type="dcterms:W3CDTF">2021-01-25T10:59:14Z</dcterms:created>
  <dcterms:modified xsi:type="dcterms:W3CDTF">2022-04-01T07:25:06Z</dcterms:modified>
</cp:coreProperties>
</file>