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2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9B7A8-5CB9-4C0B-9F1A-8FE9081D953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15D6C-D582-4E4B-AED1-E1584F79E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1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15D6C-D582-4E4B-AED1-E1584F79E8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8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1CAAF-1E2C-4497-B0BE-E1C67CE1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E8CBB-314D-4F2A-9EB4-517E6A74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65366-72F6-40B2-8FD7-A0E46FD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DB67F-9315-4B5F-94CC-31D9D23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F8841-6A7B-480F-9D8E-839BF365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93EC7-0F3B-4AB5-80E9-96F40674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9B3D0-617C-42DB-B2FA-4954DF78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7B2AC-625C-4195-87F3-63648ACF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751A1-26B4-4A98-8E24-F06F7836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D55FA-5F87-478A-BAD7-03F60CBB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9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378403-FB09-4DF4-9209-FA109707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367695-3BB4-4FB0-816B-285F767E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E7986-C631-4692-BF91-53E95EDB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99E17-F77E-4373-BB74-223A437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5E9A0-716E-4B4E-AAAF-B7D42F62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064A1-9451-41A5-B8B6-06403C3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B8298-11A8-4617-910C-BC023E2B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7E1DC-3167-4A9A-8FF5-67D3F01B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C9DDA-3E74-41F7-B266-1FCF44B7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0331C-441F-44E5-A8B6-BD50D52D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7E02-C276-478D-97E4-9ADBA221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30514-7976-4084-876A-862FF7A6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D7E43-F478-4255-AC1D-872B2093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AABAA-4465-408E-9A10-771E4623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E467D-2960-417A-8CDE-3B44344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76F57-B246-4DAD-8026-A0286446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A1E7E-7E88-43C7-8BEF-5BE0C4D0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F67805-6AB9-4103-BD76-73431F8A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BDAE8-05A5-4407-A2DE-B5B9D81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370C19-9360-44AE-BF01-50BF7DD2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7E5072-1E82-47CD-82CD-19013548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9F1AA-13F2-4DBF-8997-E16DCD8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11765-04DB-43FE-8E59-FA46FD06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FAE9A6-5F33-4E7A-A80B-1E0F99139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4998C7-484F-411B-A21C-8EEFA1B7F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20083D-B47C-46E1-9216-597E26D0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AD48E9-1016-4579-9ECD-F0BAD904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818332-494C-496F-83D3-A7189D6F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F77D71-834E-4A66-B61F-867471B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BD254-5C0C-4CE4-B95B-987DCB9F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F25CB4-1214-4DFD-85AC-201A1FBE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7C076-67E5-4E38-AC7B-FF88B86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F9E8EC-8039-4627-80FD-00887050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BC31F5-F926-45B7-81C5-7607257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6F1FDA-967C-475C-9529-10225469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45E987-E56C-4132-A027-ED0B992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7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59C4-AFC0-407F-AFC5-6081A3B9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BBC78-C7E9-47BD-B711-D402C51C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84E4DE-B7C8-48E0-90D1-E722481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56227F-EFB0-4D7B-B5BE-FFEC74C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A8E9C-AF7D-43FA-A0A7-36924F4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C3B05D-107D-48AD-AB00-A6D5009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04615-D1E7-4A52-880F-BA90E3B3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D80C71-3EC0-4AC5-8ED0-3E426BAC0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49A919-1F38-4479-840C-2B7929D5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13EC7-D1C8-4CF5-B031-0BAC766E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A09F0-E061-4362-8C8E-C3751952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9AC9F4-C7C1-4CD7-AC96-77783920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16D0B-EED9-4316-844D-12C1904E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13FA8-CC3C-41B7-A082-F10DBE10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B3AF3-58EB-41A1-B80F-2E8CFBE24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37D12-5487-496E-942F-3103583B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47A71-200E-43FB-A7B1-567AD9C2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E95195-3DC5-494A-827A-54A489647FB9}"/>
              </a:ext>
            </a:extLst>
          </p:cNvPr>
          <p:cNvSpPr/>
          <p:nvPr/>
        </p:nvSpPr>
        <p:spPr>
          <a:xfrm>
            <a:off x="3944983" y="1389236"/>
            <a:ext cx="8072846" cy="3980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/>
              <a:t>Название </a:t>
            </a:r>
            <a:r>
              <a:rPr lang="ru-RU" sz="2000" i="1" dirty="0" smtClean="0"/>
              <a:t>команды</a:t>
            </a:r>
            <a:r>
              <a:rPr lang="ru-RU" sz="2000" dirty="0" smtClean="0"/>
              <a:t>: </a:t>
            </a:r>
            <a:r>
              <a:rPr lang="ru-RU" sz="2400" dirty="0" smtClean="0"/>
              <a:t>Новички</a:t>
            </a:r>
            <a:endParaRPr lang="ru-RU" sz="2400" dirty="0"/>
          </a:p>
          <a:p>
            <a:r>
              <a:rPr lang="ru-RU" sz="2000" i="1" dirty="0" smtClean="0"/>
              <a:t>Название проекта: </a:t>
            </a:r>
            <a:r>
              <a:rPr lang="ru-RU" sz="2400" dirty="0" smtClean="0"/>
              <a:t>Интерактивный учебник «Натуральные числа»</a:t>
            </a:r>
            <a:endParaRPr lang="ru-RU" sz="2000" dirty="0" smtClean="0"/>
          </a:p>
          <a:p>
            <a:r>
              <a:rPr lang="ru-RU" sz="2000" dirty="0" smtClean="0"/>
              <a:t>География проекта: </a:t>
            </a:r>
            <a:r>
              <a:rPr lang="ru-RU" sz="2400" dirty="0" smtClean="0"/>
              <a:t>г. Тобольск</a:t>
            </a:r>
          </a:p>
          <a:p>
            <a:r>
              <a:rPr lang="ru-RU" sz="2000" i="1" dirty="0" smtClean="0"/>
              <a:t>Участники</a:t>
            </a:r>
            <a:r>
              <a:rPr lang="ru-RU" sz="2000" dirty="0"/>
              <a:t>: </a:t>
            </a:r>
            <a:endParaRPr lang="ru-RU" sz="2000" dirty="0" smtClean="0"/>
          </a:p>
          <a:p>
            <a:r>
              <a:rPr lang="ru-RU" sz="2400" dirty="0"/>
              <a:t>Мурашева Галина Юрьевна, МАОУ СОШ № 12  </a:t>
            </a:r>
          </a:p>
          <a:p>
            <a:r>
              <a:rPr lang="ru-RU" sz="2400" dirty="0" err="1" smtClean="0"/>
              <a:t>Володкина</a:t>
            </a:r>
            <a:r>
              <a:rPr lang="ru-RU" sz="2400" dirty="0" smtClean="0"/>
              <a:t> </a:t>
            </a:r>
            <a:r>
              <a:rPr lang="ru-RU" sz="2400" dirty="0"/>
              <a:t>Валентина Александровна МАОУ СОШ № </a:t>
            </a:r>
            <a:r>
              <a:rPr lang="ru-RU" sz="2400" dirty="0" smtClean="0"/>
              <a:t>16</a:t>
            </a:r>
          </a:p>
          <a:p>
            <a:r>
              <a:rPr lang="ru-RU" sz="2400" dirty="0" smtClean="0"/>
              <a:t>Савина </a:t>
            </a:r>
            <a:r>
              <a:rPr lang="ru-RU" sz="2400" dirty="0"/>
              <a:t>Анастасия Юрьевна, МАОУ СОШ № 6 </a:t>
            </a:r>
            <a:endParaRPr lang="ru-RU" sz="2400" dirty="0" smtClean="0"/>
          </a:p>
          <a:p>
            <a:r>
              <a:rPr lang="ru-RU" sz="2400" dirty="0" err="1"/>
              <a:t>Редикульцева</a:t>
            </a:r>
            <a:r>
              <a:rPr lang="ru-RU" sz="2400" dirty="0"/>
              <a:t> Ирина Михайловна, МАОУ СОШ № 6 </a:t>
            </a:r>
          </a:p>
          <a:p>
            <a:pPr algn="ctr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7" y="1532334"/>
            <a:ext cx="3134696" cy="30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73" y="260624"/>
            <a:ext cx="10162903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Интерактивный учебник «Натуральные числа»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7EC7B-A6FD-4D3F-BE90-455431CF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1" y="1306286"/>
            <a:ext cx="7910649" cy="521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Актуальность </a:t>
            </a:r>
            <a:r>
              <a:rPr lang="ru-RU" sz="2200" b="1" dirty="0" smtClean="0"/>
              <a:t>проекта:</a:t>
            </a:r>
            <a:endParaRPr lang="ru-RU" sz="2200" b="1" dirty="0"/>
          </a:p>
          <a:p>
            <a:pPr marL="0" indent="0">
              <a:buNone/>
            </a:pPr>
            <a:r>
              <a:rPr lang="ru-RU" sz="2200" dirty="0" smtClean="0"/>
              <a:t>Использование </a:t>
            </a:r>
            <a:r>
              <a:rPr lang="ru-RU" sz="2200" dirty="0"/>
              <a:t>нетрадиционных форм уроков не только повышает познавательную активность детей, но также создает условия для устранения перегрузок учащихся, </a:t>
            </a:r>
            <a:r>
              <a:rPr lang="ru-RU" sz="2200" dirty="0" smtClean="0"/>
              <a:t>получения эмоционального отклика, развивает творческие способности детей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b="1" dirty="0"/>
              <a:t>Цель проекта: </a:t>
            </a:r>
            <a:r>
              <a:rPr lang="ru-RU" sz="2200" dirty="0"/>
              <a:t>Создание и внедрение интерактивного учебника по математике для </a:t>
            </a:r>
            <a:r>
              <a:rPr lang="ru-RU" sz="2200" dirty="0" smtClean="0"/>
              <a:t>учащихся </a:t>
            </a:r>
            <a:r>
              <a:rPr lang="ru-RU" sz="2200" dirty="0"/>
              <a:t>5 </a:t>
            </a:r>
            <a:r>
              <a:rPr lang="ru-RU" sz="2200" dirty="0" smtClean="0"/>
              <a:t>классов.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Задачи проекта:</a:t>
            </a:r>
            <a:endParaRPr lang="ru-RU" sz="2200" dirty="0"/>
          </a:p>
          <a:p>
            <a:pPr lvl="0"/>
            <a:r>
              <a:rPr lang="ru-RU" sz="2200" dirty="0" smtClean="0"/>
              <a:t>Подобрать </a:t>
            </a:r>
            <a:r>
              <a:rPr lang="ru-RU" sz="2200" dirty="0"/>
              <a:t>соответствующий 5 классу материал для учебника</a:t>
            </a:r>
          </a:p>
          <a:p>
            <a:pPr lvl="0"/>
            <a:r>
              <a:rPr lang="ru-RU" sz="2200" dirty="0"/>
              <a:t>Создать интерактивный учебник по </a:t>
            </a:r>
            <a:r>
              <a:rPr lang="ru-RU" sz="2200" dirty="0" smtClean="0"/>
              <a:t>математике, </a:t>
            </a:r>
            <a:r>
              <a:rPr lang="ru-RU" sz="2200" dirty="0"/>
              <a:t>простой в использовании и максимально </a:t>
            </a:r>
            <a:r>
              <a:rPr lang="ru-RU" sz="2200" dirty="0" smtClean="0"/>
              <a:t>полезный</a:t>
            </a:r>
            <a:r>
              <a:rPr lang="ru-RU" sz="2200" dirty="0"/>
              <a:t>.</a:t>
            </a:r>
          </a:p>
          <a:p>
            <a:pPr marL="0" lvl="0" indent="0"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3" y="108337"/>
            <a:ext cx="1238926" cy="1197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730828"/>
            <a:ext cx="3547538" cy="4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14" y="0"/>
            <a:ext cx="10894386" cy="666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продукта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2421837-A7A3-4ABC-9C07-207223590E43}"/>
              </a:ext>
            </a:extLst>
          </p:cNvPr>
          <p:cNvSpPr txBox="1">
            <a:spLocks/>
          </p:cNvSpPr>
          <p:nvPr/>
        </p:nvSpPr>
        <p:spPr>
          <a:xfrm>
            <a:off x="1650873" y="900733"/>
            <a:ext cx="10317970" cy="1385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Интерактивный учебник «</a:t>
            </a:r>
            <a:r>
              <a:rPr lang="ru-RU" dirty="0"/>
              <a:t>Натуральные числа</a:t>
            </a:r>
            <a:r>
              <a:rPr lang="ru-RU" dirty="0" smtClean="0"/>
              <a:t>» разработан </a:t>
            </a:r>
            <a:r>
              <a:rPr lang="ru-RU" dirty="0"/>
              <a:t>для 5 </a:t>
            </a:r>
            <a:r>
              <a:rPr lang="ru-RU" dirty="0" smtClean="0"/>
              <a:t>класса и создан в </a:t>
            </a:r>
            <a:r>
              <a:rPr lang="ru-RU" dirty="0"/>
              <a:t>программе </a:t>
            </a:r>
            <a:r>
              <a:rPr lang="ru-RU" dirty="0" err="1"/>
              <a:t>Foxit</a:t>
            </a:r>
            <a:r>
              <a:rPr lang="ru-RU" dirty="0"/>
              <a:t> </a:t>
            </a:r>
            <a:r>
              <a:rPr lang="ru-RU" dirty="0" err="1" smtClean="0"/>
              <a:t>Reader</a:t>
            </a:r>
            <a:r>
              <a:rPr lang="ru-RU" dirty="0" smtClean="0"/>
              <a:t> , </a:t>
            </a:r>
            <a:endParaRPr lang="en-US" dirty="0" smtClean="0"/>
          </a:p>
          <a:p>
            <a:r>
              <a:rPr lang="ru-RU" dirty="0" smtClean="0"/>
              <a:t>формат</a:t>
            </a:r>
            <a:r>
              <a:rPr lang="en-US" dirty="0" smtClean="0"/>
              <a:t> </a:t>
            </a:r>
            <a:r>
              <a:rPr lang="ru-RU" dirty="0" smtClean="0"/>
              <a:t>учебника </a:t>
            </a:r>
            <a:r>
              <a:rPr lang="en-US" dirty="0" smtClean="0"/>
              <a:t>PDF</a:t>
            </a:r>
            <a:endParaRPr lang="ru-RU" dirty="0" smtClean="0"/>
          </a:p>
          <a:p>
            <a:r>
              <a:rPr lang="ru-RU" dirty="0"/>
              <a:t>Публикация учебника с доступом для пользователей </a:t>
            </a:r>
            <a:r>
              <a:rPr lang="en-US" dirty="0"/>
              <a:t>http://</a:t>
            </a:r>
            <a:r>
              <a:rPr lang="ru-RU" dirty="0"/>
              <a:t>тобшкола06.рф/</a:t>
            </a:r>
            <a:r>
              <a:rPr lang="en-US" dirty="0"/>
              <a:t>next/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3" y="1"/>
            <a:ext cx="1105290" cy="1068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0" y="2544839"/>
            <a:ext cx="2872812" cy="4201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3" y="2517418"/>
            <a:ext cx="2938886" cy="4228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28" y="2906486"/>
            <a:ext cx="2352115" cy="3121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89" y="2517418"/>
            <a:ext cx="2920069" cy="42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8BA92-95E7-438E-87C6-B00D02F4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32" y="179614"/>
            <a:ext cx="6128332" cy="497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продукта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43B7FA5-227E-47E7-BF9B-656AE9741AF8}"/>
              </a:ext>
            </a:extLst>
          </p:cNvPr>
          <p:cNvSpPr txBox="1">
            <a:spLocks/>
          </p:cNvSpPr>
          <p:nvPr/>
        </p:nvSpPr>
        <p:spPr>
          <a:xfrm>
            <a:off x="1518557" y="677557"/>
            <a:ext cx="7834449" cy="24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800" dirty="0" smtClean="0"/>
              <a:t>Возможности использования интерактивного учебника</a:t>
            </a:r>
          </a:p>
          <a:p>
            <a:r>
              <a:rPr lang="ru-RU" sz="3800" dirty="0" smtClean="0"/>
              <a:t>В режиме интерактивной доски</a:t>
            </a:r>
            <a:endParaRPr lang="ru-RU" sz="3800" dirty="0"/>
          </a:p>
          <a:p>
            <a:r>
              <a:rPr lang="ru-RU" sz="3800" dirty="0" smtClean="0"/>
              <a:t>В классе при выполнении самостоятельных работ</a:t>
            </a:r>
            <a:endParaRPr lang="ru-RU" sz="3800" dirty="0"/>
          </a:p>
          <a:p>
            <a:r>
              <a:rPr lang="ru-RU" sz="3800" dirty="0" smtClean="0"/>
              <a:t>Дома при выполнении домашнего задания</a:t>
            </a:r>
          </a:p>
          <a:p>
            <a:r>
              <a:rPr lang="ru-RU" sz="3800" dirty="0" smtClean="0"/>
              <a:t>Работа в онлайн и офлайн режиме</a:t>
            </a:r>
            <a:endParaRPr lang="en-US" sz="38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" y="58141"/>
            <a:ext cx="1256689" cy="12151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47" y="2499110"/>
            <a:ext cx="3180547" cy="175759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71" y="4349304"/>
            <a:ext cx="2973372" cy="2419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45" y="3074350"/>
            <a:ext cx="3024177" cy="37117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32" y="677556"/>
            <a:ext cx="3040768" cy="1728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2" y="3085669"/>
            <a:ext cx="2775292" cy="37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96586-A7C4-47F6-B2E3-FD09546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25" y="467155"/>
            <a:ext cx="9292245" cy="1325563"/>
          </a:xfrm>
        </p:spPr>
        <p:txBody>
          <a:bodyPr/>
          <a:lstStyle/>
          <a:p>
            <a:pPr algn="ctr"/>
            <a:r>
              <a:rPr lang="ru-RU" dirty="0"/>
              <a:t>Перспективы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56308-ABBB-44B3-A939-0A574BDE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10" y="1658983"/>
            <a:ext cx="10402390" cy="4660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Интерактивный учебник компактен. По размерам не уступает средним показателям бумажной книги. Он всегда будет с вами в нужный момент.</a:t>
            </a:r>
          </a:p>
          <a:p>
            <a:pPr marL="0" indent="0">
              <a:buNone/>
            </a:pPr>
            <a:r>
              <a:rPr lang="ru-RU" dirty="0" smtClean="0"/>
              <a:t>Владелец данного </a:t>
            </a:r>
            <a:r>
              <a:rPr lang="ru-RU" dirty="0"/>
              <a:t>учебника может изменять по своему усмотрению размеры шрифта, тип вывода на </a:t>
            </a:r>
            <a:r>
              <a:rPr lang="ru-RU" dirty="0" smtClean="0"/>
              <a:t>экран.</a:t>
            </a:r>
          </a:p>
          <a:p>
            <a:pPr marL="0" indent="0">
              <a:buNone/>
            </a:pPr>
            <a:r>
              <a:rPr lang="ru-RU" dirty="0" smtClean="0"/>
              <a:t>И</a:t>
            </a:r>
            <a:r>
              <a:rPr lang="ru-RU" dirty="0"/>
              <a:t>, наконец, </a:t>
            </a:r>
            <a:r>
              <a:rPr lang="ru-RU" dirty="0" smtClean="0"/>
              <a:t>наш учебник </a:t>
            </a:r>
            <a:r>
              <a:rPr lang="ru-RU" dirty="0"/>
              <a:t>очень просто </a:t>
            </a:r>
            <a:r>
              <a:rPr lang="ru-RU" dirty="0" smtClean="0"/>
              <a:t>в использовании.</a:t>
            </a:r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Публикация учебника с доступом для пользователей http://тобшкола06.рф/next/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" y="160589"/>
            <a:ext cx="1413775" cy="13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E95195-3DC5-494A-827A-54A489647FB9}"/>
              </a:ext>
            </a:extLst>
          </p:cNvPr>
          <p:cNvSpPr/>
          <p:nvPr/>
        </p:nvSpPr>
        <p:spPr>
          <a:xfrm>
            <a:off x="3944983" y="1389236"/>
            <a:ext cx="8072846" cy="3980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/>
              <a:t>Название </a:t>
            </a:r>
            <a:r>
              <a:rPr lang="ru-RU" sz="2000" i="1" dirty="0" smtClean="0"/>
              <a:t>команды</a:t>
            </a:r>
            <a:r>
              <a:rPr lang="ru-RU" sz="2000" dirty="0" smtClean="0"/>
              <a:t>: </a:t>
            </a:r>
            <a:r>
              <a:rPr lang="ru-RU" sz="2400" dirty="0" smtClean="0"/>
              <a:t>Новички</a:t>
            </a:r>
            <a:endParaRPr lang="ru-RU" sz="2400" dirty="0"/>
          </a:p>
          <a:p>
            <a:r>
              <a:rPr lang="ru-RU" sz="2000" i="1" dirty="0" smtClean="0"/>
              <a:t>Название проекта: </a:t>
            </a:r>
            <a:r>
              <a:rPr lang="ru-RU" sz="2400" dirty="0" smtClean="0"/>
              <a:t>Интерактивный учебник «Натуральные числа»</a:t>
            </a:r>
          </a:p>
          <a:p>
            <a:r>
              <a:rPr lang="ru-RU" sz="2000" i="1" dirty="0" smtClean="0"/>
              <a:t>Срок реализации: </a:t>
            </a:r>
            <a:r>
              <a:rPr lang="ru-RU" sz="2000" dirty="0" smtClean="0"/>
              <a:t>1 четверть 2020-2021уч.г</a:t>
            </a:r>
          </a:p>
          <a:p>
            <a:r>
              <a:rPr lang="ru-RU" sz="2000" dirty="0" smtClean="0"/>
              <a:t>География проекта: </a:t>
            </a:r>
            <a:r>
              <a:rPr lang="ru-RU" sz="2400" dirty="0" smtClean="0"/>
              <a:t>г. Тобольск</a:t>
            </a:r>
          </a:p>
          <a:p>
            <a:r>
              <a:rPr lang="ru-RU" sz="2000" i="1" dirty="0" smtClean="0"/>
              <a:t>Участники</a:t>
            </a:r>
            <a:r>
              <a:rPr lang="ru-RU" sz="2000" dirty="0"/>
              <a:t>: </a:t>
            </a:r>
            <a:endParaRPr lang="ru-RU" sz="2000" dirty="0" smtClean="0"/>
          </a:p>
          <a:p>
            <a:r>
              <a:rPr lang="ru-RU" sz="2400" dirty="0"/>
              <a:t>Мурашева Галина Юрьевна, МАОУ СОШ № 12  </a:t>
            </a:r>
          </a:p>
          <a:p>
            <a:r>
              <a:rPr lang="ru-RU" sz="2400" dirty="0" err="1" smtClean="0"/>
              <a:t>Володкина</a:t>
            </a:r>
            <a:r>
              <a:rPr lang="ru-RU" sz="2400" dirty="0" smtClean="0"/>
              <a:t> </a:t>
            </a:r>
            <a:r>
              <a:rPr lang="ru-RU" sz="2400" dirty="0"/>
              <a:t>Валентина Александровна МАОУ СОШ № </a:t>
            </a:r>
            <a:r>
              <a:rPr lang="ru-RU" sz="2400" dirty="0" smtClean="0"/>
              <a:t>16</a:t>
            </a:r>
          </a:p>
          <a:p>
            <a:r>
              <a:rPr lang="ru-RU" sz="2400" dirty="0" smtClean="0"/>
              <a:t>Савина </a:t>
            </a:r>
            <a:r>
              <a:rPr lang="ru-RU" sz="2400" dirty="0"/>
              <a:t>Анастасия Юрьевна, МАОУ СОШ № 6 </a:t>
            </a:r>
            <a:endParaRPr lang="ru-RU" sz="2400" dirty="0" smtClean="0"/>
          </a:p>
          <a:p>
            <a:r>
              <a:rPr lang="ru-RU" sz="2400" dirty="0" err="1"/>
              <a:t>Редикульцева</a:t>
            </a:r>
            <a:r>
              <a:rPr lang="ru-RU" sz="2400" dirty="0"/>
              <a:t> Ирина Михайловна, МАОУ СОШ № 6 </a:t>
            </a:r>
          </a:p>
          <a:p>
            <a:pPr algn="ctr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7" y="1532334"/>
            <a:ext cx="3134696" cy="30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308</Words>
  <Application>Microsoft Office PowerPoint</Application>
  <PresentationFormat>Широкоэкранный</PresentationFormat>
  <Paragraphs>42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Интерактивный учебник «Натуральные числа»</vt:lpstr>
      <vt:lpstr>Описание продукта</vt:lpstr>
      <vt:lpstr>Описание продукта</vt:lpstr>
      <vt:lpstr>Перспективы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31</cp:revision>
  <dcterms:created xsi:type="dcterms:W3CDTF">2020-09-06T18:24:53Z</dcterms:created>
  <dcterms:modified xsi:type="dcterms:W3CDTF">2020-09-18T10:32:06Z</dcterms:modified>
</cp:coreProperties>
</file>