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5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3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6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5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9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4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4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2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4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AFA9-75D7-491F-BF74-685B908479AB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5756-85B7-4DC5-8982-8E1486D7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80" y="607671"/>
            <a:ext cx="5979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Индустрия 4.0.  </a:t>
            </a:r>
            <a:r>
              <a:rPr lang="en-US" sz="32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D</a:t>
            </a:r>
            <a:r>
              <a:rPr lang="en-US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ream team</a:t>
            </a:r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  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950027" y="1192447"/>
            <a:ext cx="7647708" cy="13758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4892" y="2168480"/>
            <a:ext cx="97594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Профориентационная онлайн игра</a:t>
            </a:r>
          </a:p>
          <a:p>
            <a:pPr algn="just"/>
            <a:r>
              <a:rPr lang="ru-RU" sz="4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«Координаты 2.8»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32" name="Picture 8" descr="Реконструкция системы электроснабжения поселка Могот Тындинского района Амурской  области. Дипломная (ВКР). Физика. 2017-11-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40" y="3330518"/>
            <a:ext cx="4012702" cy="30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34892" y="4849972"/>
            <a:ext cx="44743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Спикер: Коротаева Анна</a:t>
            </a:r>
            <a:endParaRPr lang="ru-RU" sz="2800" dirty="0" smtClean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sz="2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              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0219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9265" y="1031748"/>
            <a:ext cx="97879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Структура игры «Координаты 2.8»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6214" y="1881181"/>
            <a:ext cx="6338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Рубрика «Это интересно»</a:t>
            </a:r>
            <a:endParaRPr lang="ru-RU" sz="4000" b="0" cap="none" spc="0" dirty="0">
              <a:ln w="0"/>
              <a:solidFill>
                <a:schemeClr val="accent4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17407" r="3085" b="14233"/>
          <a:stretch/>
        </p:blipFill>
        <p:spPr>
          <a:xfrm rot="16200000">
            <a:off x="99882" y="2829575"/>
            <a:ext cx="3988917" cy="382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Водохранилище Нижне-Бурейской ГЭС начнут наполнять в воскресенье — Амурская  правд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97" y="2673228"/>
            <a:ext cx="3968503" cy="406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94629" y="2532765"/>
            <a:ext cx="3840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Бурейская</a:t>
            </a:r>
            <a:r>
              <a:rPr lang="ru-RU" sz="14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ГЭС – вторая по мощности гидроэлектростанция на Дальнем Востоке, расположена на реке Бурея у посёлка </a:t>
            </a:r>
            <a:r>
              <a:rPr lang="ru-RU" sz="1400" dirty="0" err="1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Талакан</a:t>
            </a:r>
            <a:r>
              <a:rPr lang="ru-RU" sz="14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Сдана в полную эксплуатацию в 2014 году.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востребованными специалистами на ГЭС являются: инженеры-механики, инженеры-электрики, инженеры-гидротехники, инженеры-гидрологи, лаборанты, экологи.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endParaRPr lang="ru-RU" sz="12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2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Амурозавр |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2" b="97297" l="0" r="93750">
                        <a14:foregroundMark x1="34643" y1="10811" x2="22143" y2="25483"/>
                        <a14:foregroundMark x1="24643" y1="27027" x2="16607" y2="29730"/>
                        <a14:foregroundMark x1="17857" y1="27027" x2="17143" y2="0"/>
                        <a14:foregroundMark x1="17143" y1="11969" x2="893" y2="29730"/>
                        <a14:foregroundMark x1="1607" y1="36293" x2="12143" y2="52510"/>
                        <a14:foregroundMark x1="12143" y1="52510" x2="28393" y2="60618"/>
                        <a14:foregroundMark x1="28393" y1="67181" x2="33393" y2="90347"/>
                        <a14:foregroundMark x1="32679" y1="90347" x2="43393" y2="96911"/>
                        <a14:foregroundMark x1="42679" y1="93050" x2="52679" y2="74131"/>
                        <a14:foregroundMark x1="52679" y1="74131" x2="54464" y2="91506"/>
                        <a14:foregroundMark x1="53929" y1="86100" x2="66429" y2="88803"/>
                        <a14:foregroundMark x1="66429" y1="88803" x2="71429" y2="68726"/>
                        <a14:foregroundMark x1="70714" y1="69884" x2="62679" y2="51351"/>
                        <a14:foregroundMark x1="61964" y1="51351" x2="78214" y2="30888"/>
                        <a14:foregroundMark x1="77500" y1="37838" x2="93750" y2="41699"/>
                        <a14:foregroundMark x1="91250" y1="28185" x2="28393" y2="9266"/>
                        <a14:foregroundMark x1="60714" y1="18919" x2="60714" y2="3861"/>
                        <a14:foregroundMark x1="64464" y1="6564" x2="64464" y2="6564"/>
                        <a14:foregroundMark x1="53929" y1="8108" x2="53929" y2="8108"/>
                        <a14:foregroundMark x1="46429" y1="11969" x2="46429" y2="1196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90" y="1671583"/>
            <a:ext cx="2330315" cy="107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3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9265" y="1031748"/>
            <a:ext cx="97879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Структура игры «Координаты 2.8»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r="4215" b="11481"/>
          <a:stretch/>
        </p:blipFill>
        <p:spPr>
          <a:xfrm rot="16200000">
            <a:off x="7243637" y="1945181"/>
            <a:ext cx="4689548" cy="491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61773" y="2605015"/>
            <a:ext cx="62066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Сайты образовательных </a:t>
            </a:r>
          </a:p>
          <a:p>
            <a:r>
              <a:rPr lang="ru-RU" sz="3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организаций Амурской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773" y="4617747"/>
            <a:ext cx="62066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Профориентационная платформа </a:t>
            </a:r>
            <a:r>
              <a:rPr lang="ru-RU" sz="36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АмГУ</a:t>
            </a:r>
            <a:endParaRPr lang="ru-RU" sz="3600" b="0" cap="none" spc="0" dirty="0" smtClean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66979" y="1399972"/>
            <a:ext cx="6856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Анализ проблемной ситуации</a:t>
            </a:r>
            <a:endParaRPr lang="ru-RU" sz="36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32" name="Picture 8" descr="Реконструкция системы электроснабжения поселка Могот Тындинского района Амурской  области. Дипломная (ВКР). Физика. 2017-11-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803" y="5443971"/>
            <a:ext cx="1614025" cy="12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67038" y="2435947"/>
            <a:ext cx="178606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" panose="02040604050505020304" pitchFamily="18" charset="0"/>
              </a:rPr>
              <a:t>1 055 337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rgbClr val="000000"/>
                </a:solidFill>
                <a:latin typeface="Century" panose="02040604050505020304" pitchFamily="18" charset="0"/>
              </a:rPr>
              <a:t>1990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0058" y="3228592"/>
            <a:ext cx="1718247" cy="963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Century" panose="02040604050505020304" pitchFamily="18" charset="0"/>
              </a:rPr>
              <a:t>935 607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rgbClr val="000000"/>
                </a:solidFill>
                <a:latin typeface="Century" panose="02040604050505020304" pitchFamily="18" charset="0"/>
              </a:rPr>
              <a:t>2000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5260" y="4084320"/>
            <a:ext cx="1490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rgbClr val="C00000"/>
                </a:solidFill>
                <a:latin typeface="Century" panose="02040604050505020304" pitchFamily="18" charset="0"/>
              </a:rPr>
              <a:t>793 194</a:t>
            </a:r>
          </a:p>
          <a:p>
            <a:pPr algn="ctr"/>
            <a:r>
              <a:rPr lang="ru-RU" sz="2800" b="1" dirty="0" smtClean="0">
                <a:ln w="0"/>
                <a:latin typeface="Century" panose="02040604050505020304" pitchFamily="18" charset="0"/>
              </a:rPr>
              <a:t>2019</a:t>
            </a:r>
            <a:endParaRPr lang="ru-RU" sz="2800" b="1" cap="none" spc="0" dirty="0">
              <a:ln w="0"/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96503" y="2953039"/>
            <a:ext cx="1380154" cy="55110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81705" y="3916437"/>
            <a:ext cx="1380154" cy="55110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51965" y="4912614"/>
            <a:ext cx="337784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ru-RU" sz="5400" b="1" cap="none" spc="0" dirty="0" smtClean="0">
                <a:ln w="0"/>
                <a:solidFill>
                  <a:srgbClr val="C00000"/>
                </a:solidFill>
                <a:latin typeface="Century" panose="02040604050505020304" pitchFamily="18" charset="0"/>
              </a:rPr>
              <a:t>262 143</a:t>
            </a:r>
          </a:p>
          <a:p>
            <a:pPr algn="ctr"/>
            <a:r>
              <a:rPr lang="ru-RU" sz="3600" b="1" dirty="0" smtClean="0">
                <a:ln w="0"/>
                <a:solidFill>
                  <a:srgbClr val="C00000"/>
                </a:solidFill>
                <a:latin typeface="Century" panose="02040604050505020304" pitchFamily="18" charset="0"/>
              </a:rPr>
              <a:t>человек</a:t>
            </a:r>
            <a:endParaRPr lang="ru-RU" sz="3600" b="1" cap="none" spc="0" dirty="0">
              <a:ln w="0"/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67038" y="4612102"/>
            <a:ext cx="4267344" cy="20542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65935" y="2234314"/>
            <a:ext cx="3720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Численность населения</a:t>
            </a:r>
          </a:p>
          <a:p>
            <a:pPr algn="ct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Амурской области</a:t>
            </a:r>
            <a:endParaRPr lang="ru-RU" sz="2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66979" y="1399972"/>
            <a:ext cx="6856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Анализ проблемной ситуации</a:t>
            </a:r>
            <a:endParaRPr lang="ru-RU" sz="36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32" name="Picture 8" descr="Реконструкция системы электроснабжения поселка Могот Тындинского района Амурской  области. Дипломная (ВКР). Физика. 2017-11-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803" y="5443971"/>
            <a:ext cx="1614025" cy="12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25197" y="2349767"/>
            <a:ext cx="2074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C00000"/>
                </a:solidFill>
                <a:latin typeface="Century" panose="02040604050505020304" pitchFamily="18" charset="0"/>
              </a:rPr>
              <a:t>Почему?</a:t>
            </a:r>
            <a:endParaRPr lang="ru-RU" sz="3600" b="0" cap="none" spc="0" dirty="0">
              <a:ln w="0"/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3644" y="2490890"/>
            <a:ext cx="4147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95 выпускников</a:t>
            </a:r>
            <a:endParaRPr lang="ru-RU" sz="4000" b="0" cap="none" spc="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66979" y="3299562"/>
            <a:ext cx="69301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0" cap="none" spc="0" dirty="0" smtClean="0">
                <a:ln w="0"/>
                <a:solidFill>
                  <a:srgbClr val="C00000"/>
                </a:solidFill>
                <a:latin typeface="Century" panose="02040604050505020304" pitchFamily="18" charset="0"/>
              </a:rPr>
              <a:t>70% - нет перспективы</a:t>
            </a:r>
          </a:p>
          <a:p>
            <a:r>
              <a:rPr lang="ru-RU" sz="4800" dirty="0" smtClean="0">
                <a:ln w="0"/>
                <a:solidFill>
                  <a:srgbClr val="C00000"/>
                </a:solidFill>
                <a:latin typeface="Century" panose="02040604050505020304" pitchFamily="18" charset="0"/>
              </a:rPr>
              <a:t>          трудоустройства</a:t>
            </a:r>
            <a:endParaRPr lang="ru-RU" sz="4800" b="0" cap="none" spc="0" dirty="0">
              <a:ln w="0"/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6979" y="4970008"/>
            <a:ext cx="81198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42% - инженерное направление </a:t>
            </a:r>
          </a:p>
          <a:p>
            <a:r>
              <a:rPr lang="ru-RU" sz="40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           вузов</a:t>
            </a:r>
            <a:endParaRPr lang="ru-RU" sz="4000" b="0" cap="none" spc="0" dirty="0">
              <a:ln w="0"/>
              <a:solidFill>
                <a:schemeClr val="accent4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45526" y="1500967"/>
            <a:ext cx="3886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Цель проекта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32" name="Picture 8" descr="Реконструкция системы электроснабжения поселка Могот Тындинского района Амурской  области. Дипломная (ВКР). Физика. 2017-11-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832" y="5453405"/>
            <a:ext cx="1614025" cy="12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6310" y="2651275"/>
            <a:ext cx="1000466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dirty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Р</a:t>
            </a:r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азработать профориентационную игру</a:t>
            </a:r>
          </a:p>
          <a:p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для п</a:t>
            </a:r>
            <a:r>
              <a:rPr lang="ru-RU" sz="4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овышения привлекательности </a:t>
            </a:r>
          </a:p>
          <a:p>
            <a:r>
              <a:rPr lang="ru-RU" sz="4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региона </a:t>
            </a:r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через </a:t>
            </a:r>
            <a:r>
              <a:rPr lang="ru-RU" sz="4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демонстрацию его </a:t>
            </a:r>
          </a:p>
          <a:p>
            <a:r>
              <a:rPr lang="ru-RU" sz="4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возможностей для профессиональной </a:t>
            </a:r>
          </a:p>
          <a:p>
            <a:r>
              <a:rPr lang="ru-RU" sz="4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и иной самореализации молодежи </a:t>
            </a:r>
            <a:endParaRPr lang="ru-RU" sz="4000" b="0" cap="none" spc="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66978" y="1173303"/>
            <a:ext cx="5666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Целевая аудитория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32" name="Picture 8" descr="Реконструкция системы электроснабжения поселка Могот Тындинского района Амурской  области. Дипломная (ВКР). Физика. 2017-11-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5480643"/>
            <a:ext cx="1578058" cy="11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1131" y="2468972"/>
            <a:ext cx="5767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Подростки 13 – 16 лет </a:t>
            </a:r>
            <a:endParaRPr lang="ru-RU" sz="4000" b="0" cap="none" spc="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098" name="Picture 2" descr="Устраиваем на работу подрост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34" y="1957307"/>
            <a:ext cx="3283843" cy="1861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81131" y="4495781"/>
            <a:ext cx="74286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Классные руководители,</a:t>
            </a:r>
          </a:p>
          <a:p>
            <a:r>
              <a:rPr lang="ru-RU" sz="4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Психологические службы</a:t>
            </a:r>
            <a:r>
              <a:rPr lang="ru-RU" sz="40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ОО</a:t>
            </a:r>
            <a:endParaRPr lang="ru-RU" sz="4000" b="0" cap="none" spc="0" dirty="0" smtClean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37538" y="4102632"/>
            <a:ext cx="2109738" cy="2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66979" y="1322107"/>
            <a:ext cx="8691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Механизм реализации проекта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32" name="Picture 8" descr="Реконструкция системы электроснабжения поселка Могот Тындинского района Амурской  области. Дипломная (ВКР). Физика. 2017-11-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832" y="5453405"/>
            <a:ext cx="1614025" cy="12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4488" y="2299329"/>
            <a:ext cx="105528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1. Целеполагание, обоснование актуальности, </a:t>
            </a:r>
          </a:p>
          <a:p>
            <a:r>
              <a:rPr lang="ru-RU" sz="3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выстраивание первичной модели (май – июнь)</a:t>
            </a:r>
            <a:endParaRPr lang="ru-RU" sz="3600" b="0" cap="none" spc="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3490" y="3674861"/>
            <a:ext cx="9625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2.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методического обеспечения проекта (июнь – август)</a:t>
            </a:r>
            <a:endParaRPr lang="ru-RU" sz="360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3490" y="4908461"/>
            <a:ext cx="962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3.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Тестирование и апробация (сентябрь)</a:t>
            </a:r>
            <a:endParaRPr lang="ru-RU" sz="360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3490" y="5741407"/>
            <a:ext cx="962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4</a:t>
            </a:r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.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и защита проекта (октябрь)</a:t>
            </a:r>
            <a:endParaRPr lang="ru-RU" sz="360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66979" y="1162241"/>
            <a:ext cx="93714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«Легенда» игры «Координаты 2.8»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36" b="11516"/>
          <a:stretch/>
        </p:blipFill>
        <p:spPr>
          <a:xfrm rot="16200000">
            <a:off x="7351287" y="2137316"/>
            <a:ext cx="4677209" cy="4511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1664" y="2346609"/>
            <a:ext cx="723787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Подросток в мегаполисе.</a:t>
            </a:r>
            <a:endParaRPr lang="ru-RU" sz="2800" dirty="0" smtClean="0">
              <a:ln w="0"/>
              <a:latin typeface="Century" panose="02040604050505020304" pitchFamily="18" charset="0"/>
            </a:endParaRPr>
          </a:p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Нет времени остановиться и </a:t>
            </a:r>
          </a:p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подумать, в том ли ты направлении </a:t>
            </a:r>
          </a:p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идёшь. </a:t>
            </a:r>
          </a:p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Нужно быть как все. Идти в строю. </a:t>
            </a:r>
          </a:p>
          <a:p>
            <a:endParaRPr lang="ru-RU" sz="2800" dirty="0" smtClean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«Как бы я хотел оказаться там, где смогу</a:t>
            </a:r>
          </a:p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понять сам себя, воплотить любую свою </a:t>
            </a:r>
          </a:p>
          <a:p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мечту и стать счастливым»</a:t>
            </a:r>
          </a:p>
        </p:txBody>
      </p:sp>
    </p:spTree>
    <p:extLst>
      <p:ext uri="{BB962C8B-B14F-4D97-AF65-F5344CB8AC3E}">
        <p14:creationId xmlns:p14="http://schemas.microsoft.com/office/powerpoint/2010/main" val="36378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9265" y="1031748"/>
            <a:ext cx="97879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Структура игры «Координаты 2.8»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6214" y="1881181"/>
            <a:ext cx="2901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12 раундов</a:t>
            </a:r>
            <a:endParaRPr lang="ru-RU" sz="4000" b="0" cap="none" spc="0" dirty="0">
              <a:ln w="0"/>
              <a:solidFill>
                <a:schemeClr val="accent4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9265" y="2687092"/>
            <a:ext cx="5375649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12 заданий</a:t>
            </a:r>
          </a:p>
          <a:p>
            <a:endParaRPr lang="ru-RU" sz="1400" dirty="0" smtClean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2 – математика</a:t>
            </a:r>
          </a:p>
          <a:p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3</a:t>
            </a:r>
            <a:r>
              <a:rPr lang="ru-RU" sz="3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– физика</a:t>
            </a:r>
          </a:p>
          <a:p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2 – информатика</a:t>
            </a:r>
          </a:p>
          <a:p>
            <a:r>
              <a:rPr lang="ru-RU" sz="3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3 – химия</a:t>
            </a:r>
          </a:p>
          <a:p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2 – биология/экология</a:t>
            </a:r>
            <a:endParaRPr lang="ru-RU" sz="3600" b="0" cap="none" spc="0" dirty="0" smtClean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endParaRPr lang="ru-RU" sz="4000" b="0" cap="none" spc="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 r="1112" b="12328"/>
          <a:stretch/>
        </p:blipFill>
        <p:spPr>
          <a:xfrm rot="16200000">
            <a:off x="7221458" y="1931379"/>
            <a:ext cx="4730455" cy="463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5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979" y="327513"/>
            <a:ext cx="3796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Индустрия 4.0.  </a:t>
            </a:r>
            <a:r>
              <a:rPr 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D</a:t>
            </a:r>
            <a:r>
              <a:rPr lang="en-US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ream team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 </a:t>
            </a:r>
            <a:endParaRPr lang="ru-RU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30" name="Picture 6" descr="Графическая головоломка | Вращающиеся шестер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4" r="17144" b="2595"/>
          <a:stretch/>
        </p:blipFill>
        <p:spPr bwMode="auto">
          <a:xfrm rot="647189">
            <a:off x="183544" y="121772"/>
            <a:ext cx="1499892" cy="2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319256" y="727623"/>
            <a:ext cx="4891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9265" y="1031748"/>
            <a:ext cx="97879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Структура игры «Координаты 2.8»</a:t>
            </a:r>
            <a:endParaRPr lang="ru-RU" sz="4400" b="0" cap="none" spc="0" dirty="0">
              <a:ln w="0"/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6214" y="1881181"/>
            <a:ext cx="4931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latin typeface="Century" panose="02040604050505020304" pitchFamily="18" charset="0"/>
              </a:rPr>
              <a:t>Рейтинг предметов</a:t>
            </a:r>
            <a:endParaRPr lang="ru-RU" sz="4000" b="0" cap="none" spc="0" dirty="0">
              <a:ln w="0"/>
              <a:solidFill>
                <a:schemeClr val="accent4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5386" y="2436846"/>
            <a:ext cx="5375649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400" dirty="0" smtClean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математика</a:t>
            </a:r>
          </a:p>
          <a:p>
            <a:pPr lvl="0"/>
            <a:r>
              <a:rPr lang="ru-RU" sz="3600" dirty="0">
                <a:ln w="0"/>
                <a:solidFill>
                  <a:srgbClr val="70AD47">
                    <a:lumMod val="50000"/>
                  </a:srgbClr>
                </a:solidFill>
                <a:latin typeface="Century" panose="02040604050505020304" pitchFamily="18" charset="0"/>
              </a:rPr>
              <a:t>биология/экология</a:t>
            </a:r>
          </a:p>
          <a:p>
            <a:endParaRPr lang="ru-RU" sz="1100" b="0" cap="none" spc="0" dirty="0" smtClean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sz="36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информатика</a:t>
            </a:r>
          </a:p>
          <a:p>
            <a:r>
              <a:rPr lang="ru-RU" sz="3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    химия</a:t>
            </a:r>
          </a:p>
          <a:p>
            <a:endParaRPr lang="ru-RU" sz="800" dirty="0" smtClean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3600" dirty="0" smtClean="0">
                <a:ln w="0"/>
                <a:solidFill>
                  <a:srgbClr val="70AD47">
                    <a:lumMod val="50000"/>
                  </a:srgbClr>
                </a:solidFill>
                <a:latin typeface="Century" panose="02040604050505020304" pitchFamily="18" charset="0"/>
              </a:rPr>
              <a:t>     физика</a:t>
            </a:r>
            <a:endParaRPr lang="ru-RU" sz="1200" dirty="0">
              <a:ln w="0"/>
              <a:solidFill>
                <a:srgbClr val="70AD47">
                  <a:lumMod val="50000"/>
                </a:srgbClr>
              </a:solidFill>
              <a:latin typeface="Century" panose="02040604050505020304" pitchFamily="18" charset="0"/>
            </a:endParaRPr>
          </a:p>
          <a:p>
            <a:endParaRPr lang="ru-RU" sz="4000" b="0" cap="none" spc="0" dirty="0">
              <a:ln w="0"/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7987" y="2904601"/>
            <a:ext cx="371269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47987" y="3442649"/>
            <a:ext cx="371269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1471" y="4084855"/>
            <a:ext cx="1119558" cy="40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2555" y="4659557"/>
            <a:ext cx="1534918" cy="40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47987" y="5200109"/>
            <a:ext cx="1484622" cy="40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49265" y="2800443"/>
            <a:ext cx="8851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25%</a:t>
            </a:r>
            <a:endParaRPr lang="ru-RU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94396" y="3360568"/>
            <a:ext cx="8851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25</a:t>
            </a:r>
            <a:r>
              <a:rPr lang="ru-RU" sz="2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%</a:t>
            </a:r>
            <a:endParaRPr lang="ru-RU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36352" y="3994185"/>
            <a:ext cx="8851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75</a:t>
            </a:r>
            <a:r>
              <a:rPr lang="ru-RU" sz="2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%</a:t>
            </a:r>
            <a:endParaRPr lang="ru-RU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37519" y="4622652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100%</a:t>
            </a:r>
            <a:endParaRPr lang="ru-RU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32609" y="5258309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100%</a:t>
            </a:r>
            <a:endParaRPr lang="ru-RU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8466" r="3086" b="11904"/>
          <a:stretch/>
        </p:blipFill>
        <p:spPr>
          <a:xfrm rot="16200000">
            <a:off x="7221993" y="1843958"/>
            <a:ext cx="4775946" cy="469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7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366</Words>
  <Application>Microsoft Office PowerPoint</Application>
  <PresentationFormat>Широкоэкранный</PresentationFormat>
  <Paragraphs>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56</cp:revision>
  <dcterms:created xsi:type="dcterms:W3CDTF">2020-08-27T07:31:25Z</dcterms:created>
  <dcterms:modified xsi:type="dcterms:W3CDTF">2020-09-27T09:56:01Z</dcterms:modified>
</cp:coreProperties>
</file>