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1696 h 1753"/>
                <a:gd name="T2" fmla="*/ 225 w 670"/>
                <a:gd name="T3" fmla="*/ 1753 h 1753"/>
                <a:gd name="T4" fmla="*/ 670 w 670"/>
                <a:gd name="T5" fmla="*/ 0 h 1753"/>
                <a:gd name="T6" fmla="*/ 430 w 670"/>
                <a:gd name="T7" fmla="*/ 0 h 1753"/>
                <a:gd name="T8" fmla="*/ 0 w 670"/>
                <a:gd name="T9" fmla="*/ 1696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F89FB-5DFD-41C8-B494-D3DCBFECFBBB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DF4DD-AC22-449B-B9C4-21BE0C0859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375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A9B92-5DD1-4605-9F45-2DF3D6972950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FB456-BFE1-4504-90FD-7B62D9BA47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933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5BFC-409B-4594-8687-444DA051A30F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0C9FF-36CF-4C9F-A756-8A98891B7C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493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A9453-1846-492C-A6BE-AAA02D7AD219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B73B84B-7B1C-40E8-B75F-2FBF15ED37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3844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98400-86BB-436E-9BC2-2EE7C4E11D1A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9B624-82A1-47EA-A944-072A7DD42D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2289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C310D-F5EB-47AE-901F-DAF7BAB3D700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12F2F7A-0E7B-47A1-A7B8-18DAB9C18E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0923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D4BEB-AD74-43B5-BED5-E9942C4BFA9D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110F961-9A34-48A2-94CE-80831257EA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0253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C8F2C-D51E-463B-9967-8D1C18237279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3A4A6-A2B8-4C20-AC7B-CF14C3D0C3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4551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D2529-1BD1-417D-B36A-8A9783EEFFCC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F9D5F-6AA8-4E83-A798-08BEEF2F6B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5041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D660A-6A34-412E-B76E-308DC526E9A8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FC507A2-E946-447E-BA89-56F34C95F5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111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138D9-B371-468C-AF7B-400100FE8DA1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fld id="{CF8BA665-2470-470A-AA2C-2B2DC077C9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78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8FD24-DE75-4AE3-8E98-4BA6B8539F6E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6B5-3B00-4403-B170-9C30B4BBFB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920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D1983-8AD5-4334-AC28-B14B91BFB75F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FCA3-689F-43ED-8459-38A33B3DD9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093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79EC5-B97F-41AF-8600-D123620DECE7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A1533-3DA8-46CA-AA7F-280DEB0330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689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378E9-969E-4BCC-9D2B-019527DCD277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E2410-516F-4AE5-A119-CF497D6D9E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090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52ACA-58E6-4230-A175-D5C6A4724AB6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080BE-36D7-4DD8-9952-71C375B16C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67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390D1-5000-473A-A5C6-1763BA6AB3B0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D9272-5784-4670-A06A-0CDF76AD36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89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5D990-DA00-4111-A4F1-121D2E017C95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1D27A-2D0B-4303-827E-130EABC650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485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>
                <a:gd name="T0" fmla="*/ 0 w 707"/>
                <a:gd name="T1" fmla="*/ 3330 h 3357"/>
                <a:gd name="T2" fmla="*/ 156 w 707"/>
                <a:gd name="T3" fmla="*/ 3357 h 3357"/>
                <a:gd name="T4" fmla="*/ 707 w 707"/>
                <a:gd name="T5" fmla="*/ 0 h 3357"/>
                <a:gd name="T6" fmla="*/ 547 w 707"/>
                <a:gd name="T7" fmla="*/ 0 h 3357"/>
                <a:gd name="T8" fmla="*/ 0 w 707"/>
                <a:gd name="T9" fmla="*/ 3330 h 3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8EC4582F-4741-4C60-A21D-4013D3FD685E}" type="datetimeFigureOut">
              <a:rPr lang="ru-RU"/>
              <a:pPr>
                <a:defRPr/>
              </a:pPr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EF4C552B-6E32-4A55-A49E-3731E11453C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35" r:id="rId12"/>
    <p:sldLayoutId id="2147483728" r:id="rId13"/>
    <p:sldLayoutId id="2147483736" r:id="rId14"/>
    <p:sldLayoutId id="2147483729" r:id="rId15"/>
    <p:sldLayoutId id="2147483730" r:id="rId16"/>
    <p:sldLayoutId id="2147483731" r:id="rId17"/>
    <p:sldLayoutId id="2147483732" r:id="rId18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2266950"/>
            <a:ext cx="5991225" cy="399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2631" y="1309688"/>
            <a:ext cx="9144000" cy="238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Проект </a:t>
            </a:r>
            <a:r>
              <a:rPr lang="en-US" dirty="0"/>
              <a:t>Next</a:t>
            </a:r>
            <a:r>
              <a:rPr lang="ru-RU" dirty="0"/>
              <a:t>-педагог</a:t>
            </a:r>
            <a:br>
              <a:rPr lang="ru-RU" dirty="0"/>
            </a:br>
            <a:r>
              <a:rPr lang="ru-RU" dirty="0"/>
              <a:t>Команда «Великолепная пятерка»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05891"/>
            <a:ext cx="12192000" cy="475211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731" y="445654"/>
            <a:ext cx="10018712" cy="17526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1000"/>
              </a:spcAft>
            </a:pPr>
            <a:r>
              <a:rPr lang="ru-RU" altLang="ru-RU" sz="2400" u="sng" dirty="0">
                <a:solidFill>
                  <a:srgbClr val="0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Название проекта</a:t>
            </a:r>
            <a:r>
              <a:rPr lang="ru-RU" altLang="ru-RU" sz="2400" dirty="0">
                <a:solidFill>
                  <a:srgbClr val="0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sz="24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24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Интерактивная </a:t>
            </a:r>
            <a:r>
              <a:rPr lang="ru-RU" altLang="ru-RU" sz="24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тетрадь для 7 класса по</a:t>
            </a:r>
            <a:br>
              <a:rPr lang="ru-RU" altLang="ru-RU" sz="2400" dirty="0"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ru-RU" altLang="ru-RU" sz="24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предметам физико- математического цикла (алгебра, геометрия, информатика, физика)</a:t>
            </a:r>
            <a:br>
              <a:rPr lang="ru-RU" altLang="ru-RU" sz="2400" dirty="0"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0968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09750" y="233363"/>
            <a:ext cx="11977688" cy="65595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altLang="ru-RU" sz="1800" dirty="0" err="1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Холодилова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Анастасия 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Сергеевна </a:t>
            </a:r>
            <a:r>
              <a:rPr lang="en-US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ру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ководитель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проекта</a:t>
            </a:r>
            <a:endParaRPr lang="ru-RU" altLang="ru-RU" sz="1800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</a:pP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1800" dirty="0" err="1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Атепаева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Татьяна Евгеньевна – тайм менеджер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</a:pP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1800" dirty="0" err="1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Гашина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Марина Васильевна – методист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</a:pP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Окотэтто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Юлия Николаевна – технический специалист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</a:pP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Макаренко </a:t>
            </a:r>
            <a:r>
              <a:rPr lang="ru-RU" altLang="ru-RU" sz="18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Регина Артемовна - координатор</a:t>
            </a:r>
          </a:p>
          <a:p>
            <a:pPr marL="0" indent="0"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38150" y="503238"/>
            <a:ext cx="11753850" cy="62801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40000"/>
              </a:lnSpc>
              <a:spcAft>
                <a:spcPts val="1000"/>
              </a:spcAft>
              <a:buNone/>
            </a:pPr>
            <a:r>
              <a:rPr lang="ru-RU" altLang="ru-RU" sz="17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проекта:</a:t>
            </a:r>
            <a:endParaRPr lang="ru-RU" alt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Комфортное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материалов новых предметов для учащихся 7 классов</a:t>
            </a:r>
          </a:p>
          <a:p>
            <a:pPr algn="just">
              <a:lnSpc>
                <a:spcPct val="14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Удобно и самостоятельно ликвидировать пробелы в знаниях по конкретной теме</a:t>
            </a:r>
          </a:p>
          <a:p>
            <a:pPr algn="just">
              <a:lnSpc>
                <a:spcPct val="140000"/>
              </a:lnSpc>
              <a:buFont typeface="Symbol" panose="05050102010706020507" pitchFamily="18" charset="2"/>
              <a:buChar char="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изучить материал урока, если нет возможности присутствовать на нем</a:t>
            </a:r>
          </a:p>
          <a:p>
            <a:pPr algn="just">
              <a:lnSpc>
                <a:spcPct val="140000"/>
              </a:lnSpc>
              <a:buFont typeface="Symbol" panose="05050102010706020507" pitchFamily="18" charset="2"/>
              <a:buChar char="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оценку за работу на уроке или домашнее задание, не находясь на уроке в классе</a:t>
            </a:r>
          </a:p>
          <a:p>
            <a:pPr algn="just">
              <a:lnSpc>
                <a:spcPct val="140000"/>
              </a:lnSpc>
              <a:buFont typeface="Symbol" panose="05050102010706020507" pitchFamily="18" charset="2"/>
              <a:buChar char="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больше информации по теме, чем в учебнике</a:t>
            </a:r>
          </a:p>
          <a:p>
            <a:pPr algn="just">
              <a:lnSpc>
                <a:spcPct val="140000"/>
              </a:lnSpc>
              <a:buFont typeface="Symbol" panose="05050102010706020507" pitchFamily="18" charset="2"/>
              <a:buChar char="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работы онлайн с указанием ошибок и возможностью их исправить</a:t>
            </a:r>
          </a:p>
          <a:p>
            <a:pPr algn="just">
              <a:lnSpc>
                <a:spcPct val="140000"/>
              </a:lnSpc>
              <a:buFont typeface="Symbol" panose="05050102010706020507" pitchFamily="18" charset="2"/>
              <a:buChar char="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дополнительные задания по предмету на дополнительную оценку</a:t>
            </a:r>
          </a:p>
          <a:p>
            <a:pPr algn="just">
              <a:lnSpc>
                <a:spcPct val="140000"/>
              </a:lnSpc>
              <a:buFont typeface="Symbol" panose="05050102010706020507" pitchFamily="18" charset="2"/>
              <a:buChar char="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 интерактивной тетради задач профессиональной направленности</a:t>
            </a:r>
          </a:p>
          <a:p>
            <a:pPr algn="just">
              <a:lnSpc>
                <a:spcPct val="14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всех уроках дифференцированы, используются открытые критерии оценки</a:t>
            </a:r>
          </a:p>
          <a:p>
            <a:pPr>
              <a:lnSpc>
                <a:spcPct val="90000"/>
              </a:lnSpc>
            </a:pPr>
            <a:endParaRPr lang="ru-RU" alt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41338" y="652463"/>
            <a:ext cx="10736262" cy="513873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ru-RU" alt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внедрение к 1 сентября 2020 года интерактивной тетради для учеников 7 класса на платформе 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по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освоению новых знаний, ликвидации пробелов в знаниях и возможностью получить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с выявленными ошибками для повышения качества образования и комфорта изучения новых предметов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физико-математического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цикла</a:t>
            </a:r>
          </a:p>
          <a:p>
            <a:pPr marL="0" indent="0"/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01638" y="336550"/>
            <a:ext cx="10875962" cy="54546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ru-RU" alt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</a:t>
            </a: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команду по реализации проекта. 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интерактивную тетрадь по предметам алгебра, геометрия, физика и информатика. </a:t>
            </a: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интерактивной тетради </a:t>
            </a: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 данный проект, получить результаты.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Подвести итоги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47368" y="1130155"/>
            <a:ext cx="10606087" cy="5427662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3417888" algn="ctr"/>
              </a:tabLst>
            </a:pP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показатели: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  <a:tabLst>
                <a:tab pos="3417888" algn="ctr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 4 образовательных дисциплин: алгебра, геометрия, физика, информатика.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  <a:tabLst>
                <a:tab pos="3417888" algn="ctr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40 занятий по алгебре, 16 занятий по геометрии, 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занятий по физике, 8 занятий по информатике.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  <a:tabLst>
                <a:tab pos="3417888" algn="ctr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занятии по 5-7 дифференцированных заданий.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  <a:tabLst>
                <a:tab pos="3417888" algn="ctr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апробации предполагается задействовать 50 обучающихся 7 «а» и 7 «г» классов. </a:t>
            </a:r>
          </a:p>
          <a:p>
            <a:pPr>
              <a:tabLst>
                <a:tab pos="3417888" algn="ctr"/>
              </a:tabLst>
            </a:pPr>
            <a:endParaRPr lang="ru-RU" altLang="ru-RU" dirty="0" smtClean="0"/>
          </a:p>
        </p:txBody>
      </p:sp>
      <p:sp>
        <p:nvSpPr>
          <p:cNvPr id="4" name="Заголовок 1"/>
          <p:cNvSpPr txBox="1">
            <a:spLocks noChangeArrowheads="1"/>
          </p:cNvSpPr>
          <p:nvPr/>
        </p:nvSpPr>
        <p:spPr bwMode="auto">
          <a:xfrm>
            <a:off x="625330" y="542636"/>
            <a:ext cx="100187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000" kern="120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ru-RU" altLang="ru-RU" dirty="0" smtClean="0">
                <a:ln>
                  <a:noFill/>
                </a:ln>
              </a:rPr>
              <a:t>Результат </a:t>
            </a:r>
            <a:endParaRPr lang="ru-RU" altLang="ru-RU" dirty="0" smtClean="0">
              <a:ln>
                <a:noFill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92250" y="799957"/>
            <a:ext cx="10699750" cy="5249862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spcAft>
                <a:spcPts val="1000"/>
              </a:spcAft>
              <a:buNone/>
            </a:pPr>
            <a:r>
              <a:rPr lang="ru-RU" alt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 </a:t>
            </a:r>
            <a:r>
              <a:rPr lang="ru-RU" alt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endParaRPr lang="ru-RU" altLang="ru-RU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buFont typeface="Corbel" panose="020B0503020204020204" pitchFamily="34" charset="0"/>
              <a:buAutoNum type="arabicPeriod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сравнения результатов входного контроля у испытуемых обучающихся 7 «а» и 7 «г» с результатами обучающихся 7 «б» и 7 «в» (алгебра)</a:t>
            </a:r>
          </a:p>
          <a:p>
            <a:pPr>
              <a:lnSpc>
                <a:spcPct val="105000"/>
              </a:lnSpc>
              <a:buFont typeface="Corbel" panose="020B0503020204020204" pitchFamily="34" charset="0"/>
              <a:buAutoNum type="arabicPeriod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основе сравнения результатов контрольных работ у испытуемых обучающихся 7 «а» и 7 «г» с результатами обучающихся 7 «б» и 7 «в» (алгебра)</a:t>
            </a:r>
          </a:p>
          <a:p>
            <a:pPr>
              <a:lnSpc>
                <a:spcPct val="105000"/>
              </a:lnSpc>
              <a:buFont typeface="Corbel" panose="020B0503020204020204" pitchFamily="34" charset="0"/>
              <a:buAutoNum type="arabicPeriod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сравнения результатов ВПР у испытуемых обучающихся 7 «а» и 7 «г» с результатами обучающихся 7 «б» и 7 «в» (алгебра)</a:t>
            </a:r>
          </a:p>
          <a:p>
            <a:pPr>
              <a:lnSpc>
                <a:spcPct val="105000"/>
              </a:lnSpc>
              <a:buFont typeface="Corbel" panose="020B0503020204020204" pitchFamily="34" charset="0"/>
              <a:buAutoNum type="arabicPeriod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сравнения результатов входного контроля, контрольных работ и ВПР у испытуемых обучающихся 7 «а» и 7 «г» с результатами обучающихся параллели 7 классов за прошедшие два учебных года (алгебра, геометрия, физика, информатика)</a:t>
            </a:r>
          </a:p>
          <a:p>
            <a:pPr>
              <a:lnSpc>
                <a:spcPct val="105000"/>
              </a:lnSpc>
              <a:spcAft>
                <a:spcPts val="1000"/>
              </a:spcAft>
              <a:buFont typeface="Corbel" panose="020B0503020204020204" pitchFamily="34" charset="0"/>
              <a:buAutoNum type="arabicPeriod"/>
            </a:pP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функциональной грамотности на основе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международного 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en-US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PISA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.Математика, для выявления междисциплинарных связей </a:t>
            </a:r>
            <a:r>
              <a:rPr lang="ru-RU" altLang="ru-RU" sz="1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202</TotalTime>
  <Words>432</Words>
  <Application>Microsoft Office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Corbel</vt:lpstr>
      <vt:lpstr>Arial</vt:lpstr>
      <vt:lpstr>Calibri</vt:lpstr>
      <vt:lpstr>Palatino Linotype</vt:lpstr>
      <vt:lpstr>Times New Roman</vt:lpstr>
      <vt:lpstr>Symbol</vt:lpstr>
      <vt:lpstr>Параллакс</vt:lpstr>
      <vt:lpstr>  Проект Next-педагог Команда «Великолепная пятерка» </vt:lpstr>
      <vt:lpstr>Название проекта:  Интерактивная тетрадь для 7 класса по  предметам физико- математического цикла (алгебра, геометрия, информатика, физика)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Next-педагог Команда «Великолепная пятерка»</dc:title>
  <dc:creator>Регина</dc:creator>
  <cp:lastModifiedBy>User</cp:lastModifiedBy>
  <cp:revision>8</cp:revision>
  <dcterms:created xsi:type="dcterms:W3CDTF">2020-08-24T12:53:15Z</dcterms:created>
  <dcterms:modified xsi:type="dcterms:W3CDTF">2020-08-25T10:13:16Z</dcterms:modified>
</cp:coreProperties>
</file>