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4" r:id="rId5"/>
    <p:sldId id="275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EFB4FB-4397-4CDB-95FE-1D5D33F8910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F7086F-E217-42E6-AF37-6B5CDD869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i/h0NiniuWlfphgA" TargetMode="External"/><Relationship Id="rId2" Type="http://schemas.openxmlformats.org/officeDocument/2006/relationships/hyperlink" Target="https://yadi.sk/i/q2cjyY9LWp1i7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di.sk/i/0LCof-UmUOu87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653136"/>
            <a:ext cx="683057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Проектная работа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банка материалов по предметам естественнонаучного цикла (физика, информатика, химия) с использованием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скрайбинг-технологии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 целью повышения уровня мотивации при изучении данных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предметов»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География проекта: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Свободненский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район,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п.Юхта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реализации проекта: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01.07.2020 - 28.12.2020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148478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Скрайберы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28083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692696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наблюдается снижение уровня мотивации к изучению предметов естественнонаучного цикла, об этом свидетельствуют данные результатов ГИА учащихся школы.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187624" y="2204864"/>
            <a:ext cx="7498080" cy="1368152"/>
          </a:xfrm>
        </p:spPr>
        <p:txBody>
          <a:bodyPr>
            <a:normAutofit/>
          </a:bodyPr>
          <a:lstStyle/>
          <a:p>
            <a:pPr marL="11113" indent="-11113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marL="11113" indent="-11113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банка – материалов по применению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скрайбинг-технологии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уроках физики, информатики, химии с целью повышения уровня мотивации при изучении данных предметов.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861048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 lvl="0" indent="28575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особенности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скрайбинг-технологии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28575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инструкцию по созданию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скрайбингов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28575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скрайбинги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физике, химии и информатике.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5888" y="332656"/>
            <a:ext cx="8178112" cy="2232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Механизм реализации проекта: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9875" indent="1778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Изучить особенности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скрайбинг-технологии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9875" indent="1778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Изучить инструкцию по созданию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9875" indent="1778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физике, химии и информатике;</a:t>
            </a:r>
          </a:p>
          <a:p>
            <a:pPr marL="269875" indent="1778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Разместить на сайте МОУ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Юхтинской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 все методические материалы;</a:t>
            </a:r>
          </a:p>
          <a:p>
            <a:pPr marL="269875" indent="1778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Познакомить педагогов школы и района с данной технологией.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636912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Ссылки на материалы продукта: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Скрайб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по физике «Простые механизмы»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Скрайб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по химии «Чистые вещества и смеси»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«О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скрайбинге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 в картинках»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196752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банка – материалов по применению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скрайбинг-технологии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уроках физики, информатики, химии с целью повышения уровня мотивации при изучении данных предметов.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Количественные показатели: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Планируется разработка как минимум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скрайбингов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каждому и предмету и их публикация.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Качественные показатели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уровня мотивации при изучении предметов естественнонаучного цикла.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1800" b="1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113" indent="3429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ходе работы над проектом нами была изучена новейшая техника создания презентации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заключается в том, что одновременно задействуются различные органы чувств: слух и зрение, а также воображение человека, что способствует лучшему пониманию и запоминанию. Именно эти особенности делают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одним из методов современных технологий, который помогает доступно и легко объяснять сложный материал, способствует развитию мыслительной 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 сегодняшний день нами разработаны два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химии и физике, а так же памятка для педагогов по использованию данной технологии при создании презентаций. Руководитель команды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Котляренко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А.М. выступил с докладом на августовской конференции по теме: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«Активизация учебно-познавательной деятельности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обучении физике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где познакомил педагогов района с особенностями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технологии и методикой создания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скрайбингов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34290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-11113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052736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Состав команды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Котляренко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 Михайлович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Цеменя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Ирина Николаевна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Котляренко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Светлана Сергеевна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Мишакина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Огурцов Илья Борисович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</TotalTime>
  <Words>305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                             Проектная работа «Создание банка материалов по предметам естественнонаучного цикла (физика, информатика, химия) с использованием скрайбинг-технологии с целью повышения уровня мотивации при изучении данных предметов»  География проекта: Свободненский район, п.Юхта  Сроки реализации проекта: 01.07.2020 - 28.12.2020 г.  </vt:lpstr>
      <vt:lpstr>Слайд 2</vt:lpstr>
      <vt:lpstr>Слайд 3</vt:lpstr>
      <vt:lpstr>Слайд 4</vt:lpstr>
      <vt:lpstr>Выводы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 учебно-познавательной деятельности при обучении физике</dc:title>
  <dc:creator>User</dc:creator>
  <cp:lastModifiedBy>User</cp:lastModifiedBy>
  <cp:revision>27</cp:revision>
  <dcterms:created xsi:type="dcterms:W3CDTF">2020-08-05T01:18:41Z</dcterms:created>
  <dcterms:modified xsi:type="dcterms:W3CDTF">2020-09-23T08:35:09Z</dcterms:modified>
</cp:coreProperties>
</file>