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69" r:id="rId4"/>
    <p:sldId id="274" r:id="rId5"/>
    <p:sldId id="275" r:id="rId6"/>
    <p:sldId id="27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80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EFB4FB-4397-4CDB-95FE-1D5D33F89108}" type="datetimeFigureOut">
              <a:rPr lang="ru-RU" smtClean="0"/>
              <a:pPr/>
              <a:t>23.09.2020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F7086F-E217-42E6-AF37-6B5CDD869F0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EFB4FB-4397-4CDB-95FE-1D5D33F89108}" type="datetimeFigureOut">
              <a:rPr lang="ru-RU" smtClean="0"/>
              <a:pPr/>
              <a:t>23.09.2020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F7086F-E217-42E6-AF37-6B5CDD869F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EFB4FB-4397-4CDB-95FE-1D5D33F89108}" type="datetimeFigureOut">
              <a:rPr lang="ru-RU" smtClean="0"/>
              <a:pPr/>
              <a:t>23.09.2020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F7086F-E217-42E6-AF37-6B5CDD869F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EFB4FB-4397-4CDB-95FE-1D5D33F89108}" type="datetimeFigureOut">
              <a:rPr lang="ru-RU" smtClean="0"/>
              <a:pPr/>
              <a:t>23.09.2020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F7086F-E217-42E6-AF37-6B5CDD869F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EFB4FB-4397-4CDB-95FE-1D5D33F89108}" type="datetimeFigureOut">
              <a:rPr lang="ru-RU" smtClean="0"/>
              <a:pPr/>
              <a:t>23.09.2020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F7086F-E217-42E6-AF37-6B5CDD869F0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EFB4FB-4397-4CDB-95FE-1D5D33F89108}" type="datetimeFigureOut">
              <a:rPr lang="ru-RU" smtClean="0"/>
              <a:pPr/>
              <a:t>23.09.2020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F7086F-E217-42E6-AF37-6B5CDD869F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EFB4FB-4397-4CDB-95FE-1D5D33F89108}" type="datetimeFigureOut">
              <a:rPr lang="ru-RU" smtClean="0"/>
              <a:pPr/>
              <a:t>23.09.2020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F7086F-E217-42E6-AF37-6B5CDD869F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EFB4FB-4397-4CDB-95FE-1D5D33F89108}" type="datetimeFigureOut">
              <a:rPr lang="ru-RU" smtClean="0"/>
              <a:pPr/>
              <a:t>23.09.2020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F7086F-E217-42E6-AF37-6B5CDD869F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EFB4FB-4397-4CDB-95FE-1D5D33F89108}" type="datetimeFigureOut">
              <a:rPr lang="ru-RU" smtClean="0"/>
              <a:pPr/>
              <a:t>23.09.2020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F7086F-E217-42E6-AF37-6B5CDD869F0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EFB4FB-4397-4CDB-95FE-1D5D33F89108}" type="datetimeFigureOut">
              <a:rPr lang="ru-RU" smtClean="0"/>
              <a:pPr/>
              <a:t>23.09.2020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F7086F-E217-42E6-AF37-6B5CDD869F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EFB4FB-4397-4CDB-95FE-1D5D33F89108}" type="datetimeFigureOut">
              <a:rPr lang="ru-RU" smtClean="0"/>
              <a:pPr/>
              <a:t>23.09.2020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F7086F-E217-42E6-AF37-6B5CDD869F0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DEFB4FB-4397-4CDB-95FE-1D5D33F89108}" type="datetimeFigureOut">
              <a:rPr lang="ru-RU" smtClean="0"/>
              <a:pPr/>
              <a:t>23.09.2020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3F7086F-E217-42E6-AF37-6B5CDD869F0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yadi.sk/i/h0NiniuWlfphgA" TargetMode="External"/><Relationship Id="rId2" Type="http://schemas.openxmlformats.org/officeDocument/2006/relationships/hyperlink" Target="https://yadi.sk/i/q2cjyY9LWp1i7w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yadi.sk/i/0LCof-UmUOu87Q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3688" y="4653136"/>
            <a:ext cx="6830576" cy="129614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Проектная работа</a:t>
            </a:r>
            <a:r>
              <a:rPr lang="ru-RU" sz="20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Создание </a:t>
            </a:r>
            <a:r>
              <a:rPr lang="ru-RU" sz="2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банка материалов по предметам естественнонаучного цикла (физика, информатика, химия) с использованием </a:t>
            </a:r>
            <a:r>
              <a:rPr lang="ru-RU" sz="2000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скрайбинг-технологии</a:t>
            </a:r>
            <a:r>
              <a:rPr lang="ru-RU" sz="2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с целью повышения уровня мотивации при изучении данных </a:t>
            </a:r>
            <a:r>
              <a:rPr lang="ru-RU" sz="2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предметов»</a:t>
            </a:r>
            <a:r>
              <a:rPr lang="ru-RU" sz="2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География проекта:</a:t>
            </a:r>
            <a:r>
              <a:rPr lang="ru-RU" sz="2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Свободненский</a:t>
            </a:r>
            <a:r>
              <a:rPr lang="ru-RU" sz="2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район, </a:t>
            </a:r>
            <a:r>
              <a:rPr lang="ru-RU" sz="2000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п.Юхта</a:t>
            </a:r>
            <a:r>
              <a:rPr lang="ru-RU" sz="2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Сроки </a:t>
            </a:r>
            <a:r>
              <a:rPr lang="ru-RU" sz="20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реализации проекта:</a:t>
            </a:r>
            <a:r>
              <a:rPr lang="ru-RU" sz="2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01.07.2020 - 28.12.2020 </a:t>
            </a:r>
            <a:r>
              <a:rPr lang="ru-RU" sz="2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г. </a:t>
            </a:r>
            <a:r>
              <a:rPr lang="ru-RU" sz="3600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3600" dirty="0" smtClean="0">
                <a:solidFill>
                  <a:schemeClr val="tx1"/>
                </a:solidFill>
                <a:effectLst/>
              </a:rPr>
            </a:br>
            <a:endParaRPr lang="ru-RU" sz="3600" b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95736" y="1484784"/>
            <a:ext cx="5976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Команда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Скрайберы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16632"/>
            <a:ext cx="2808312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15616" y="692696"/>
            <a:ext cx="763284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Актуальность проекта:</a:t>
            </a:r>
            <a:endParaRPr lang="ru-RU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настоящее время наблюдается снижение уровня мотивации к изучению предметов естественнонаучного цикла, об этом свидетельствуют данные результатов ГИА учащихся школы.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6" name="Содержимое 2"/>
          <p:cNvSpPr>
            <a:spLocks noGrp="1"/>
          </p:cNvSpPr>
          <p:nvPr>
            <p:ph idx="1"/>
          </p:nvPr>
        </p:nvSpPr>
        <p:spPr>
          <a:xfrm>
            <a:off x="1187624" y="2204864"/>
            <a:ext cx="7498080" cy="1368152"/>
          </a:xfrm>
        </p:spPr>
        <p:txBody>
          <a:bodyPr>
            <a:normAutofit/>
          </a:bodyPr>
          <a:lstStyle/>
          <a:p>
            <a:pPr marL="11113" indent="-11113">
              <a:buNone/>
            </a:pPr>
            <a:r>
              <a:rPr lang="ru-RU" sz="1800" b="1" u="sng" dirty="0" smtClean="0">
                <a:latin typeface="Times New Roman" pitchFamily="18" charset="0"/>
                <a:cs typeface="Times New Roman" pitchFamily="18" charset="0"/>
              </a:rPr>
              <a:t>Цель проекта:</a:t>
            </a:r>
          </a:p>
          <a:p>
            <a:pPr marL="11113" indent="-11113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Создание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банка – материалов по применению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скрайбинг-технологии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на уроках физики, информатики, химии с целью повышения уровня мотивации при изучении данных предметов.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187624" y="3861048"/>
            <a:ext cx="72728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8575">
              <a:buNone/>
            </a:pP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Задачи проекта:</a:t>
            </a:r>
          </a:p>
          <a:p>
            <a:pPr lvl="0" indent="28575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Изучить особенности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скрайбинг-технологии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 indent="28575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Изучить инструкцию по созданию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скрайбингов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 indent="28575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Создать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скрайбинги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 физике, химии и информатике. 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5888" y="332656"/>
            <a:ext cx="8178112" cy="223224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800" b="1" u="sng" dirty="0" smtClean="0">
                <a:latin typeface="Times New Roman" pitchFamily="18" charset="0"/>
                <a:cs typeface="Times New Roman" pitchFamily="18" charset="0"/>
              </a:rPr>
              <a:t>Механизм реализации проекта:</a:t>
            </a:r>
            <a:endParaRPr lang="ru-RU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69875" indent="177800">
              <a:buFont typeface="+mj-lt"/>
              <a:buAutoNum type="arabicPeriod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Изучить особенности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скрайбинг-технологии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69875" indent="177800">
              <a:buFont typeface="+mj-lt"/>
              <a:buAutoNum type="arabicPeriod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Изучить инструкцию по созданию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скрайбингов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69875" indent="177800">
              <a:buFont typeface="+mj-lt"/>
              <a:buAutoNum type="arabicPeriod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Создать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скрайбинги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по физике, химии и информатике;</a:t>
            </a:r>
          </a:p>
          <a:p>
            <a:pPr marL="269875" indent="177800">
              <a:buFont typeface="+mj-lt"/>
              <a:buAutoNum type="arabicPeriod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Разместить на сайте МОУ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Юхтинской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СОШ все методические материалы;</a:t>
            </a:r>
          </a:p>
          <a:p>
            <a:pPr marL="269875" indent="177800">
              <a:buFont typeface="+mj-lt"/>
              <a:buAutoNum type="arabicPeriod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Познакомить педагогов школы и района с данной технологией.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87624" y="2636912"/>
            <a:ext cx="741682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Ссылки на материалы продукта: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Скрайб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2"/>
              </a:rPr>
              <a:t> по физике «Простые механизмы»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err="1" smtClean="0">
                <a:latin typeface="Times New Roman" pitchFamily="18" charset="0"/>
                <a:cs typeface="Times New Roman" pitchFamily="18" charset="0"/>
                <a:hlinkClick r:id="rId3"/>
              </a:rPr>
              <a:t>Скрайб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3"/>
              </a:rPr>
              <a:t> по химии «Чистые вещества и смеси»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4"/>
              </a:rPr>
              <a:t>«О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  <a:hlinkClick r:id="rId4"/>
              </a:rPr>
              <a:t>скрайбинге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4"/>
              </a:rPr>
              <a:t> в картинках»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03648" y="1196752"/>
            <a:ext cx="684076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Ожидаемый результат:</a:t>
            </a:r>
            <a:endParaRPr lang="ru-RU" u="sng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Создание банка – материалов по применению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скрайбинг-технологии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уроках физики, информатики, химии с целью повышения уровня мотивации при изучении данных предметов.</a:t>
            </a:r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Количественные показатели:</a:t>
            </a:r>
            <a:endParaRPr lang="ru-RU" u="sng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Планируется разработка как минимум 3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скрайбингов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 каждому и предмету и их публикация. 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Качественные показатели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u="sng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Повышение уровня мотивации при изучении предметов естественнонаучного цикла.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b="1" u="sng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Выводы</a:t>
            </a:r>
            <a:endParaRPr lang="ru-RU" sz="1800" b="1" u="sng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113" indent="342900"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 ходе работы над проектом нами была изучена новейшая техника создания презентации –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скрайбинг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Особенность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скрайбинга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заключается в том, что одновременно задействуются различные органы чувств: слух и зрение, а также воображение человека, что способствует лучшему пониманию и запоминанию. Именно эти особенности делают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скрайбинг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одним из методов современных технологий, который помогает доступно и легко объяснять сложный материал, способствует развитию мыслительной деятельности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На сегодняшний день нами разработаны два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скрайбинга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по химии и физике, а так же памятка для педагогов по использованию данной технологии при создании презентаций. Руководитель команды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Котляренко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А.М. выступил с докладом на августовской конференции по теме: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«Активизация учебно-познавательной деятельности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обучении физике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», где познакомил педагогов района с особенностями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скрайбинг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технологии и методикой создания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скрайбингов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11113" indent="342900" algn="just"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11113" indent="-11113"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63688" y="1052736"/>
            <a:ext cx="633670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Состав команды </a:t>
            </a:r>
            <a:endParaRPr lang="ru-RU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Руководитель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Котляренко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Александр Михайлович</a:t>
            </a:r>
          </a:p>
          <a:p>
            <a:pPr algn="ctr"/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Участники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Цеменя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Ирина Николаевна</a:t>
            </a:r>
          </a:p>
          <a:p>
            <a:pPr algn="ctr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Котляренко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Светлана Сергеевна</a:t>
            </a:r>
          </a:p>
          <a:p>
            <a:pPr algn="ctr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Мишакина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Ольга Александровна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Огурцов Илья Борисович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246</TotalTime>
  <Words>305</Words>
  <Application>Microsoft Office PowerPoint</Application>
  <PresentationFormat>Экран (4:3)</PresentationFormat>
  <Paragraphs>38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Солнцестояние</vt:lpstr>
      <vt:lpstr>                              Проектная работа «Создание банка материалов по предметам естественнонаучного цикла (физика, информатика, химия) с использованием скрайбинг-технологии с целью повышения уровня мотивации при изучении данных предметов»  География проекта: Свободненский район, п.Юхта  Сроки реализации проекта: 01.07.2020 - 28.12.2020 г.  </vt:lpstr>
      <vt:lpstr>Слайд 2</vt:lpstr>
      <vt:lpstr>Слайд 3</vt:lpstr>
      <vt:lpstr>Слайд 4</vt:lpstr>
      <vt:lpstr>Выводы</vt:lpstr>
      <vt:lpstr>Слайд 6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Активизация  учебно-познавательной деятельности при обучении физике</dc:title>
  <dc:creator>User</dc:creator>
  <cp:lastModifiedBy>User</cp:lastModifiedBy>
  <cp:revision>27</cp:revision>
  <dcterms:created xsi:type="dcterms:W3CDTF">2020-08-05T01:18:41Z</dcterms:created>
  <dcterms:modified xsi:type="dcterms:W3CDTF">2020-09-23T08:35:09Z</dcterms:modified>
</cp:coreProperties>
</file>