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5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6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7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8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9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0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1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22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3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4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5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26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27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28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29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30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31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32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33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34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35.xml" ContentType="application/vnd.openxmlformats-officedocument.presentationml.notesSlide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notesSlides/notesSlide36.xml" ContentType="application/vnd.openxmlformats-officedocument.presentationml.notesSlide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37.xml" ContentType="application/vnd.openxmlformats-officedocument.presentationml.notesSlide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notesSlides/notesSlide38.xml" ContentType="application/vnd.openxmlformats-officedocument.presentationml.notesSlide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notesSlides/notesSlide39.xml" ContentType="application/vnd.openxmlformats-officedocument.presentationml.notesSlide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notesSlides/notesSlide40.xml" ContentType="application/vnd.openxmlformats-officedocument.presentationml.notesSlide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06" r:id="rId2"/>
    <p:sldId id="305" r:id="rId3"/>
    <p:sldId id="307" r:id="rId4"/>
    <p:sldId id="308" r:id="rId5"/>
    <p:sldId id="309" r:id="rId6"/>
    <p:sldId id="311" r:id="rId7"/>
    <p:sldId id="310" r:id="rId8"/>
    <p:sldId id="312" r:id="rId9"/>
    <p:sldId id="313" r:id="rId10"/>
    <p:sldId id="315" r:id="rId11"/>
    <p:sldId id="316" r:id="rId12"/>
    <p:sldId id="317" r:id="rId13"/>
    <p:sldId id="256" r:id="rId14"/>
    <p:sldId id="268" r:id="rId15"/>
    <p:sldId id="274" r:id="rId16"/>
    <p:sldId id="275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90" r:id="rId30"/>
    <p:sldId id="291" r:id="rId31"/>
    <p:sldId id="292" r:id="rId32"/>
    <p:sldId id="302" r:id="rId33"/>
    <p:sldId id="303" r:id="rId34"/>
    <p:sldId id="304" r:id="rId35"/>
    <p:sldId id="295" r:id="rId36"/>
    <p:sldId id="296" r:id="rId37"/>
    <p:sldId id="297" r:id="rId38"/>
    <p:sldId id="298" r:id="rId39"/>
    <p:sldId id="299" r:id="rId40"/>
    <p:sldId id="301" r:id="rId41"/>
    <p:sldId id="314" r:id="rId42"/>
    <p:sldId id="300" r:id="rId43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76" autoAdjust="0"/>
    <p:restoredTop sz="94660"/>
  </p:normalViewPr>
  <p:slideViewPr>
    <p:cSldViewPr snapToGrid="0">
      <p:cViewPr varScale="1">
        <p:scale>
          <a:sx n="87" d="100"/>
          <a:sy n="87" d="100"/>
        </p:scale>
        <p:origin x="516" y="-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0.xml"/></Relationships>
</file>

<file path=ppt/diagrams/_rels/data2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9.xml"/></Relationships>
</file>

<file path=ppt/diagrams/_rels/data2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4.xml"/></Relationships>
</file>

<file path=ppt/diagrams/_rels/data3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6.xml"/></Relationships>
</file>

<file path=ppt/diagrams/_rels/data3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4.xml"/></Relationships>
</file>

<file path=ppt/diagrams/_rels/data3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4.xml"/></Relationships>
</file>

<file path=ppt/diagrams/_rels/data3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slide" Target="../slides/slide16.xml"/><Relationship Id="rId1" Type="http://schemas.openxmlformats.org/officeDocument/2006/relationships/slide" Target="../slides/slide14.xml"/><Relationship Id="rId4" Type="http://schemas.openxmlformats.org/officeDocument/2006/relationships/slide" Target="../slides/slide40.xml"/></Relationships>
</file>

<file path=ppt/diagrams/_rels/data3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slide" Target="../slides/slide16.xml"/><Relationship Id="rId1" Type="http://schemas.openxmlformats.org/officeDocument/2006/relationships/slide" Target="../slides/slide1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82B4FC-B05F-48A7-9EE8-B9ECCFBA1AD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F90E927-ADF4-4B9A-AA91-4B0B77437A26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Участники команды</a:t>
          </a:r>
          <a:endParaRPr lang="ru-RU" sz="1600" b="1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9988276-2064-435B-AF00-EC20756FF637}" type="parTrans" cxnId="{DE4A6CED-FAC0-43EC-92A6-33765E31CFA7}">
      <dgm:prSet/>
      <dgm:spPr/>
      <dgm:t>
        <a:bodyPr/>
        <a:lstStyle/>
        <a:p>
          <a:endParaRPr lang="ru-RU"/>
        </a:p>
      </dgm:t>
    </dgm:pt>
    <dgm:pt modelId="{AB1F8CB0-AC60-4914-B796-FB7353B1B28D}" type="sibTrans" cxnId="{DE4A6CED-FAC0-43EC-92A6-33765E31CFA7}">
      <dgm:prSet/>
      <dgm:spPr/>
      <dgm:t>
        <a:bodyPr/>
        <a:lstStyle/>
        <a:p>
          <a:endParaRPr lang="ru-RU"/>
        </a:p>
      </dgm:t>
    </dgm:pt>
    <dgm:pt modelId="{4715958A-E261-4B34-8C12-E5133ACD3AF5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Актуальность проекта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31EA885-7EE0-45F3-9DD2-56F647091ADD}" type="parTrans" cxnId="{2BF71179-70C4-498B-9C98-9B77D28F3386}">
      <dgm:prSet/>
      <dgm:spPr/>
      <dgm:t>
        <a:bodyPr/>
        <a:lstStyle/>
        <a:p>
          <a:endParaRPr lang="ru-RU"/>
        </a:p>
      </dgm:t>
    </dgm:pt>
    <dgm:pt modelId="{4D9A6239-99E9-40A2-A371-38AA44EE4357}" type="sibTrans" cxnId="{2BF71179-70C4-498B-9C98-9B77D28F3386}">
      <dgm:prSet/>
      <dgm:spPr/>
      <dgm:t>
        <a:bodyPr/>
        <a:lstStyle/>
        <a:p>
          <a:endParaRPr lang="ru-RU"/>
        </a:p>
      </dgm:t>
    </dgm:pt>
    <dgm:pt modelId="{2F34283B-C3B3-4F3B-B696-A67037E2A402}">
      <dgm:prSet phldrT="[Текст]" custT="1"/>
      <dgm:spPr/>
      <dgm:t>
        <a:bodyPr/>
        <a:lstStyle/>
        <a:p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Цель проекта</a:t>
          </a:r>
          <a:endParaRPr lang="ru-RU" sz="1600" b="1" i="1" dirty="0">
            <a:latin typeface="Times New Roman" pitchFamily="18" charset="0"/>
            <a:cs typeface="Times New Roman" pitchFamily="18" charset="0"/>
          </a:endParaRPr>
        </a:p>
      </dgm:t>
    </dgm:pt>
    <dgm:pt modelId="{A79A0352-EC7D-4A41-BA6E-E9396B559A3A}" type="parTrans" cxnId="{3E928D0F-9BD4-4642-AD53-9BB2A23F473A}">
      <dgm:prSet/>
      <dgm:spPr/>
      <dgm:t>
        <a:bodyPr/>
        <a:lstStyle/>
        <a:p>
          <a:endParaRPr lang="ru-RU"/>
        </a:p>
      </dgm:t>
    </dgm:pt>
    <dgm:pt modelId="{32E2C6FB-A658-47B1-AF7C-A795D8EE7FBE}" type="sibTrans" cxnId="{3E928D0F-9BD4-4642-AD53-9BB2A23F473A}">
      <dgm:prSet/>
      <dgm:spPr/>
      <dgm:t>
        <a:bodyPr/>
        <a:lstStyle/>
        <a:p>
          <a:endParaRPr lang="ru-RU"/>
        </a:p>
      </dgm:t>
    </dgm:pt>
    <dgm:pt modelId="{D0D39A4B-5ED9-407A-A42A-E98A073D25B5}">
      <dgm:prSet phldrT="[Текст]" custT="1"/>
      <dgm:spPr/>
      <dgm:t>
        <a:bodyPr/>
        <a:lstStyle/>
        <a:p>
          <a:r>
            <a: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Задачи проекта</a:t>
          </a:r>
          <a:endParaRPr lang="ru-RU" sz="16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3251B5-EAFC-4A2F-92A6-D5CC7C84BE3B}" type="parTrans" cxnId="{72C1E168-65DB-4DC7-973B-B74042057320}">
      <dgm:prSet/>
      <dgm:spPr/>
      <dgm:t>
        <a:bodyPr/>
        <a:lstStyle/>
        <a:p>
          <a:endParaRPr lang="ru-RU"/>
        </a:p>
      </dgm:t>
    </dgm:pt>
    <dgm:pt modelId="{868F5AA0-A394-4557-8F11-3CD4748C4C32}" type="sibTrans" cxnId="{72C1E168-65DB-4DC7-973B-B74042057320}">
      <dgm:prSet/>
      <dgm:spPr/>
      <dgm:t>
        <a:bodyPr/>
        <a:lstStyle/>
        <a:p>
          <a:endParaRPr lang="ru-RU"/>
        </a:p>
      </dgm:t>
    </dgm:pt>
    <dgm:pt modelId="{4036A169-3FC2-4673-AAB8-D71CB3454EFA}">
      <dgm:prSet phldrT="[Текст]" custT="1"/>
      <dgm:spPr/>
      <dgm:t>
        <a:bodyPr/>
        <a:lstStyle/>
        <a:p>
          <a:r>
            <a: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Методические разработки педагога</a:t>
          </a:r>
          <a:endParaRPr lang="ru-RU" sz="1600" i="1" dirty="0"/>
        </a:p>
      </dgm:t>
    </dgm:pt>
    <dgm:pt modelId="{7676ABD4-C3E2-4D13-986F-9FDD8F844D10}" type="parTrans" cxnId="{AC016DA3-9EB0-4C33-A7BF-0E68149E38A5}">
      <dgm:prSet/>
      <dgm:spPr/>
      <dgm:t>
        <a:bodyPr/>
        <a:lstStyle/>
        <a:p>
          <a:endParaRPr lang="ru-RU"/>
        </a:p>
      </dgm:t>
    </dgm:pt>
    <dgm:pt modelId="{E7A7FE02-CDFA-4973-879C-3C0610D11E2D}" type="sibTrans" cxnId="{AC016DA3-9EB0-4C33-A7BF-0E68149E38A5}">
      <dgm:prSet/>
      <dgm:spPr/>
      <dgm:t>
        <a:bodyPr/>
        <a:lstStyle/>
        <a:p>
          <a:endParaRPr lang="ru-RU"/>
        </a:p>
      </dgm:t>
    </dgm:pt>
    <dgm:pt modelId="{A0515232-7D33-4B7B-AEDC-E36D2FC7ABE0}" type="pres">
      <dgm:prSet presAssocID="{5782B4FC-B05F-48A7-9EE8-B9ECCFBA1AD7}" presName="Name0" presStyleCnt="0">
        <dgm:presLayoutVars>
          <dgm:dir/>
          <dgm:animLvl val="lvl"/>
          <dgm:resizeHandles val="exact"/>
        </dgm:presLayoutVars>
      </dgm:prSet>
      <dgm:spPr/>
    </dgm:pt>
    <dgm:pt modelId="{224370A2-1325-4441-925E-C7C42552CC1B}" type="pres">
      <dgm:prSet presAssocID="{0F90E927-ADF4-4B9A-AA91-4B0B77437A2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00047-EC09-4115-9618-2E821073A6EC}" type="pres">
      <dgm:prSet presAssocID="{AB1F8CB0-AC60-4914-B796-FB7353B1B28D}" presName="parTxOnlySpace" presStyleCnt="0"/>
      <dgm:spPr/>
    </dgm:pt>
    <dgm:pt modelId="{B80F9685-DA12-4006-A648-61A4D8D4F5DA}" type="pres">
      <dgm:prSet presAssocID="{4715958A-E261-4B34-8C12-E5133ACD3AF5}" presName="parTxOnly" presStyleLbl="node1" presStyleIdx="1" presStyleCnt="5" custLinFactY="25724" custLinFactNeighborX="11317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FC81F-4507-4569-8433-9A501A341100}" type="pres">
      <dgm:prSet presAssocID="{4D9A6239-99E9-40A2-A371-38AA44EE4357}" presName="parTxOnlySpace" presStyleCnt="0"/>
      <dgm:spPr/>
    </dgm:pt>
    <dgm:pt modelId="{59F059B0-211F-4E03-B3DB-50B3B8CFF0CF}" type="pres">
      <dgm:prSet presAssocID="{2F34283B-C3B3-4F3B-B696-A67037E2A402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BD31D-76D4-40B5-A210-A6E31747DCB7}" type="pres">
      <dgm:prSet presAssocID="{32E2C6FB-A658-47B1-AF7C-A795D8EE7FBE}" presName="parTxOnlySpace" presStyleCnt="0"/>
      <dgm:spPr/>
    </dgm:pt>
    <dgm:pt modelId="{FE177610-195A-4EF7-A85A-E2A4E0C1B5D4}" type="pres">
      <dgm:prSet presAssocID="{D0D39A4B-5ED9-407A-A42A-E98A073D25B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A07FC-3C37-41AD-95E7-48FCF244A94F}" type="pres">
      <dgm:prSet presAssocID="{868F5AA0-A394-4557-8F11-3CD4748C4C32}" presName="parTxOnlySpace" presStyleCnt="0"/>
      <dgm:spPr/>
    </dgm:pt>
    <dgm:pt modelId="{C51A2E01-451F-4CF9-AF03-804A09464C63}" type="pres">
      <dgm:prSet presAssocID="{4036A169-3FC2-4673-AAB8-D71CB3454EFA}" presName="parTxOnly" presStyleLbl="node1" presStyleIdx="4" presStyleCnt="5" custLinFactNeighborX="-101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AC1800-3A57-40FF-8BDA-13A13D32B503}" type="presOf" srcId="{2F34283B-C3B3-4F3B-B696-A67037E2A402}" destId="{59F059B0-211F-4E03-B3DB-50B3B8CFF0CF}" srcOrd="0" destOrd="0" presId="urn:microsoft.com/office/officeart/2005/8/layout/chevron1"/>
    <dgm:cxn modelId="{1550BC3E-975B-4B56-B443-02449C51B219}" type="presOf" srcId="{5782B4FC-B05F-48A7-9EE8-B9ECCFBA1AD7}" destId="{A0515232-7D33-4B7B-AEDC-E36D2FC7ABE0}" srcOrd="0" destOrd="0" presId="urn:microsoft.com/office/officeart/2005/8/layout/chevron1"/>
    <dgm:cxn modelId="{1EFDF52F-2355-4BB3-906B-4257A04F6352}" type="presOf" srcId="{4715958A-E261-4B34-8C12-E5133ACD3AF5}" destId="{B80F9685-DA12-4006-A648-61A4D8D4F5DA}" srcOrd="0" destOrd="0" presId="urn:microsoft.com/office/officeart/2005/8/layout/chevron1"/>
    <dgm:cxn modelId="{AC016DA3-9EB0-4C33-A7BF-0E68149E38A5}" srcId="{5782B4FC-B05F-48A7-9EE8-B9ECCFBA1AD7}" destId="{4036A169-3FC2-4673-AAB8-D71CB3454EFA}" srcOrd="4" destOrd="0" parTransId="{7676ABD4-C3E2-4D13-986F-9FDD8F844D10}" sibTransId="{E7A7FE02-CDFA-4973-879C-3C0610D11E2D}"/>
    <dgm:cxn modelId="{614449F6-A914-4E37-B467-7954D58F20F5}" type="presOf" srcId="{0F90E927-ADF4-4B9A-AA91-4B0B77437A26}" destId="{224370A2-1325-4441-925E-C7C42552CC1B}" srcOrd="0" destOrd="0" presId="urn:microsoft.com/office/officeart/2005/8/layout/chevron1"/>
    <dgm:cxn modelId="{DE4A6CED-FAC0-43EC-92A6-33765E31CFA7}" srcId="{5782B4FC-B05F-48A7-9EE8-B9ECCFBA1AD7}" destId="{0F90E927-ADF4-4B9A-AA91-4B0B77437A26}" srcOrd="0" destOrd="0" parTransId="{89988276-2064-435B-AF00-EC20756FF637}" sibTransId="{AB1F8CB0-AC60-4914-B796-FB7353B1B28D}"/>
    <dgm:cxn modelId="{005EBB74-E160-4691-A8E4-5997DE416C88}" type="presOf" srcId="{D0D39A4B-5ED9-407A-A42A-E98A073D25B5}" destId="{FE177610-195A-4EF7-A85A-E2A4E0C1B5D4}" srcOrd="0" destOrd="0" presId="urn:microsoft.com/office/officeart/2005/8/layout/chevron1"/>
    <dgm:cxn modelId="{72C1E168-65DB-4DC7-973B-B74042057320}" srcId="{5782B4FC-B05F-48A7-9EE8-B9ECCFBA1AD7}" destId="{D0D39A4B-5ED9-407A-A42A-E98A073D25B5}" srcOrd="3" destOrd="0" parTransId="{173251B5-EAFC-4A2F-92A6-D5CC7C84BE3B}" sibTransId="{868F5AA0-A394-4557-8F11-3CD4748C4C32}"/>
    <dgm:cxn modelId="{3E928D0F-9BD4-4642-AD53-9BB2A23F473A}" srcId="{5782B4FC-B05F-48A7-9EE8-B9ECCFBA1AD7}" destId="{2F34283B-C3B3-4F3B-B696-A67037E2A402}" srcOrd="2" destOrd="0" parTransId="{A79A0352-EC7D-4A41-BA6E-E9396B559A3A}" sibTransId="{32E2C6FB-A658-47B1-AF7C-A795D8EE7FBE}"/>
    <dgm:cxn modelId="{2BF71179-70C4-498B-9C98-9B77D28F3386}" srcId="{5782B4FC-B05F-48A7-9EE8-B9ECCFBA1AD7}" destId="{4715958A-E261-4B34-8C12-E5133ACD3AF5}" srcOrd="1" destOrd="0" parTransId="{C31EA885-7EE0-45F3-9DD2-56F647091ADD}" sibTransId="{4D9A6239-99E9-40A2-A371-38AA44EE4357}"/>
    <dgm:cxn modelId="{744102B5-ACF1-49D9-BD26-68C8F42142B0}" type="presOf" srcId="{4036A169-3FC2-4673-AAB8-D71CB3454EFA}" destId="{C51A2E01-451F-4CF9-AF03-804A09464C63}" srcOrd="0" destOrd="0" presId="urn:microsoft.com/office/officeart/2005/8/layout/chevron1"/>
    <dgm:cxn modelId="{D9BF9F65-99D4-4F5D-A766-A1F6DE54AC32}" type="presParOf" srcId="{A0515232-7D33-4B7B-AEDC-E36D2FC7ABE0}" destId="{224370A2-1325-4441-925E-C7C42552CC1B}" srcOrd="0" destOrd="0" presId="urn:microsoft.com/office/officeart/2005/8/layout/chevron1"/>
    <dgm:cxn modelId="{F0EAE680-FD05-4D0C-8B47-05B5FCE22D15}" type="presParOf" srcId="{A0515232-7D33-4B7B-AEDC-E36D2FC7ABE0}" destId="{32400047-EC09-4115-9618-2E821073A6EC}" srcOrd="1" destOrd="0" presId="urn:microsoft.com/office/officeart/2005/8/layout/chevron1"/>
    <dgm:cxn modelId="{751863AF-6190-4510-9313-1BD259D56B0A}" type="presParOf" srcId="{A0515232-7D33-4B7B-AEDC-E36D2FC7ABE0}" destId="{B80F9685-DA12-4006-A648-61A4D8D4F5DA}" srcOrd="2" destOrd="0" presId="urn:microsoft.com/office/officeart/2005/8/layout/chevron1"/>
    <dgm:cxn modelId="{0CB7C69D-ECF9-419C-999D-3B51691F6251}" type="presParOf" srcId="{A0515232-7D33-4B7B-AEDC-E36D2FC7ABE0}" destId="{AD2FC81F-4507-4569-8433-9A501A341100}" srcOrd="3" destOrd="0" presId="urn:microsoft.com/office/officeart/2005/8/layout/chevron1"/>
    <dgm:cxn modelId="{2D27815A-72EB-4297-8C66-6226AC595146}" type="presParOf" srcId="{A0515232-7D33-4B7B-AEDC-E36D2FC7ABE0}" destId="{59F059B0-211F-4E03-B3DB-50B3B8CFF0CF}" srcOrd="4" destOrd="0" presId="urn:microsoft.com/office/officeart/2005/8/layout/chevron1"/>
    <dgm:cxn modelId="{DE800A81-24DD-4F66-AFFE-7EF0D8958E50}" type="presParOf" srcId="{A0515232-7D33-4B7B-AEDC-E36D2FC7ABE0}" destId="{E0EBD31D-76D4-40B5-A210-A6E31747DCB7}" srcOrd="5" destOrd="0" presId="urn:microsoft.com/office/officeart/2005/8/layout/chevron1"/>
    <dgm:cxn modelId="{A5E5AE0B-64AE-4A53-BE00-97B6C5369C0C}" type="presParOf" srcId="{A0515232-7D33-4B7B-AEDC-E36D2FC7ABE0}" destId="{FE177610-195A-4EF7-A85A-E2A4E0C1B5D4}" srcOrd="6" destOrd="0" presId="urn:microsoft.com/office/officeart/2005/8/layout/chevron1"/>
    <dgm:cxn modelId="{C0A61004-A930-489C-80E9-F1815C8F3003}" type="presParOf" srcId="{A0515232-7D33-4B7B-AEDC-E36D2FC7ABE0}" destId="{F2DA07FC-3C37-41AD-95E7-48FCF244A94F}" srcOrd="7" destOrd="0" presId="urn:microsoft.com/office/officeart/2005/8/layout/chevron1"/>
    <dgm:cxn modelId="{F96A6EBC-8C2D-46FE-9CF9-DE0BFBF16D55}" type="presParOf" srcId="{A0515232-7D33-4B7B-AEDC-E36D2FC7ABE0}" destId="{C51A2E01-451F-4CF9-AF03-804A09464C6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782B4FC-B05F-48A7-9EE8-B9ECCFBA1AD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F90E927-ADF4-4B9A-AA91-4B0B77437A26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Участники команды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9988276-2064-435B-AF00-EC20756FF637}" type="parTrans" cxnId="{DE4A6CED-FAC0-43EC-92A6-33765E31CFA7}">
      <dgm:prSet/>
      <dgm:spPr/>
      <dgm:t>
        <a:bodyPr/>
        <a:lstStyle/>
        <a:p>
          <a:endParaRPr lang="ru-RU"/>
        </a:p>
      </dgm:t>
    </dgm:pt>
    <dgm:pt modelId="{AB1F8CB0-AC60-4914-B796-FB7353B1B28D}" type="sibTrans" cxnId="{DE4A6CED-FAC0-43EC-92A6-33765E31CFA7}">
      <dgm:prSet/>
      <dgm:spPr/>
      <dgm:t>
        <a:bodyPr/>
        <a:lstStyle/>
        <a:p>
          <a:endParaRPr lang="ru-RU"/>
        </a:p>
      </dgm:t>
    </dgm:pt>
    <dgm:pt modelId="{4715958A-E261-4B34-8C12-E5133ACD3AF5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Актуальность проекта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31EA885-7EE0-45F3-9DD2-56F647091ADD}" type="parTrans" cxnId="{2BF71179-70C4-498B-9C98-9B77D28F3386}">
      <dgm:prSet/>
      <dgm:spPr/>
      <dgm:t>
        <a:bodyPr/>
        <a:lstStyle/>
        <a:p>
          <a:endParaRPr lang="ru-RU"/>
        </a:p>
      </dgm:t>
    </dgm:pt>
    <dgm:pt modelId="{4D9A6239-99E9-40A2-A371-38AA44EE4357}" type="sibTrans" cxnId="{2BF71179-70C4-498B-9C98-9B77D28F3386}">
      <dgm:prSet/>
      <dgm:spPr/>
      <dgm:t>
        <a:bodyPr/>
        <a:lstStyle/>
        <a:p>
          <a:endParaRPr lang="ru-RU"/>
        </a:p>
      </dgm:t>
    </dgm:pt>
    <dgm:pt modelId="{2F34283B-C3B3-4F3B-B696-A67037E2A402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Цель проекта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79A0352-EC7D-4A41-BA6E-E9396B559A3A}" type="parTrans" cxnId="{3E928D0F-9BD4-4642-AD53-9BB2A23F473A}">
      <dgm:prSet/>
      <dgm:spPr/>
      <dgm:t>
        <a:bodyPr/>
        <a:lstStyle/>
        <a:p>
          <a:endParaRPr lang="ru-RU"/>
        </a:p>
      </dgm:t>
    </dgm:pt>
    <dgm:pt modelId="{32E2C6FB-A658-47B1-AF7C-A795D8EE7FBE}" type="sibTrans" cxnId="{3E928D0F-9BD4-4642-AD53-9BB2A23F473A}">
      <dgm:prSet/>
      <dgm:spPr/>
      <dgm:t>
        <a:bodyPr/>
        <a:lstStyle/>
        <a:p>
          <a:endParaRPr lang="ru-RU"/>
        </a:p>
      </dgm:t>
    </dgm:pt>
    <dgm:pt modelId="{D0D39A4B-5ED9-407A-A42A-E98A073D25B5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Задачи проекта</a:t>
          </a:r>
          <a:endParaRPr lang="ru-RU" sz="1600" b="1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73251B5-EAFC-4A2F-92A6-D5CC7C84BE3B}" type="parTrans" cxnId="{72C1E168-65DB-4DC7-973B-B74042057320}">
      <dgm:prSet/>
      <dgm:spPr/>
      <dgm:t>
        <a:bodyPr/>
        <a:lstStyle/>
        <a:p>
          <a:endParaRPr lang="ru-RU"/>
        </a:p>
      </dgm:t>
    </dgm:pt>
    <dgm:pt modelId="{868F5AA0-A394-4557-8F11-3CD4748C4C32}" type="sibTrans" cxnId="{72C1E168-65DB-4DC7-973B-B74042057320}">
      <dgm:prSet/>
      <dgm:spPr/>
      <dgm:t>
        <a:bodyPr/>
        <a:lstStyle/>
        <a:p>
          <a:endParaRPr lang="ru-RU"/>
        </a:p>
      </dgm:t>
    </dgm:pt>
    <dgm:pt modelId="{4036A169-3FC2-4673-AAB8-D71CB3454EFA}">
      <dgm:prSet phldrT="[Текст]" custT="1"/>
      <dgm:spPr/>
      <dgm:t>
        <a:bodyPr/>
        <a:lstStyle/>
        <a:p>
          <a:r>
            <a: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Методические разработки педагога</a:t>
          </a:r>
          <a:endParaRPr lang="ru-RU" sz="16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76ABD4-C3E2-4D13-986F-9FDD8F844D10}" type="parTrans" cxnId="{AC016DA3-9EB0-4C33-A7BF-0E68149E38A5}">
      <dgm:prSet/>
      <dgm:spPr/>
      <dgm:t>
        <a:bodyPr/>
        <a:lstStyle/>
        <a:p>
          <a:endParaRPr lang="ru-RU"/>
        </a:p>
      </dgm:t>
    </dgm:pt>
    <dgm:pt modelId="{E7A7FE02-CDFA-4973-879C-3C0610D11E2D}" type="sibTrans" cxnId="{AC016DA3-9EB0-4C33-A7BF-0E68149E38A5}">
      <dgm:prSet/>
      <dgm:spPr/>
      <dgm:t>
        <a:bodyPr/>
        <a:lstStyle/>
        <a:p>
          <a:endParaRPr lang="ru-RU"/>
        </a:p>
      </dgm:t>
    </dgm:pt>
    <dgm:pt modelId="{A0515232-7D33-4B7B-AEDC-E36D2FC7ABE0}" type="pres">
      <dgm:prSet presAssocID="{5782B4FC-B05F-48A7-9EE8-B9ECCFBA1AD7}" presName="Name0" presStyleCnt="0">
        <dgm:presLayoutVars>
          <dgm:dir/>
          <dgm:animLvl val="lvl"/>
          <dgm:resizeHandles val="exact"/>
        </dgm:presLayoutVars>
      </dgm:prSet>
      <dgm:spPr/>
    </dgm:pt>
    <dgm:pt modelId="{224370A2-1325-4441-925E-C7C42552CC1B}" type="pres">
      <dgm:prSet presAssocID="{0F90E927-ADF4-4B9A-AA91-4B0B77437A2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00047-EC09-4115-9618-2E821073A6EC}" type="pres">
      <dgm:prSet presAssocID="{AB1F8CB0-AC60-4914-B796-FB7353B1B28D}" presName="parTxOnlySpace" presStyleCnt="0"/>
      <dgm:spPr/>
    </dgm:pt>
    <dgm:pt modelId="{B80F9685-DA12-4006-A648-61A4D8D4F5DA}" type="pres">
      <dgm:prSet presAssocID="{4715958A-E261-4B34-8C12-E5133ACD3AF5}" presName="parTxOnly" presStyleLbl="node1" presStyleIdx="1" presStyleCnt="5" custLinFactY="25724" custLinFactNeighborX="11317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FC81F-4507-4569-8433-9A501A341100}" type="pres">
      <dgm:prSet presAssocID="{4D9A6239-99E9-40A2-A371-38AA44EE4357}" presName="parTxOnlySpace" presStyleCnt="0"/>
      <dgm:spPr/>
    </dgm:pt>
    <dgm:pt modelId="{59F059B0-211F-4E03-B3DB-50B3B8CFF0CF}" type="pres">
      <dgm:prSet presAssocID="{2F34283B-C3B3-4F3B-B696-A67037E2A402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BD31D-76D4-40B5-A210-A6E31747DCB7}" type="pres">
      <dgm:prSet presAssocID="{32E2C6FB-A658-47B1-AF7C-A795D8EE7FBE}" presName="parTxOnlySpace" presStyleCnt="0"/>
      <dgm:spPr/>
    </dgm:pt>
    <dgm:pt modelId="{FE177610-195A-4EF7-A85A-E2A4E0C1B5D4}" type="pres">
      <dgm:prSet presAssocID="{D0D39A4B-5ED9-407A-A42A-E98A073D25B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A07FC-3C37-41AD-95E7-48FCF244A94F}" type="pres">
      <dgm:prSet presAssocID="{868F5AA0-A394-4557-8F11-3CD4748C4C32}" presName="parTxOnlySpace" presStyleCnt="0"/>
      <dgm:spPr/>
    </dgm:pt>
    <dgm:pt modelId="{C51A2E01-451F-4CF9-AF03-804A09464C63}" type="pres">
      <dgm:prSet presAssocID="{4036A169-3FC2-4673-AAB8-D71CB3454EFA}" presName="parTxOnly" presStyleLbl="node1" presStyleIdx="4" presStyleCnt="5" custLinFactNeighborX="-101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AD49D0-9760-4017-86D7-5B614D5A0A6D}" type="presOf" srcId="{0F90E927-ADF4-4B9A-AA91-4B0B77437A26}" destId="{224370A2-1325-4441-925E-C7C42552CC1B}" srcOrd="0" destOrd="0" presId="urn:microsoft.com/office/officeart/2005/8/layout/chevron1"/>
    <dgm:cxn modelId="{594AB26C-C5DA-43D5-B117-6DFBC45F1618}" type="presOf" srcId="{D0D39A4B-5ED9-407A-A42A-E98A073D25B5}" destId="{FE177610-195A-4EF7-A85A-E2A4E0C1B5D4}" srcOrd="0" destOrd="0" presId="urn:microsoft.com/office/officeart/2005/8/layout/chevron1"/>
    <dgm:cxn modelId="{AC016DA3-9EB0-4C33-A7BF-0E68149E38A5}" srcId="{5782B4FC-B05F-48A7-9EE8-B9ECCFBA1AD7}" destId="{4036A169-3FC2-4673-AAB8-D71CB3454EFA}" srcOrd="4" destOrd="0" parTransId="{7676ABD4-C3E2-4D13-986F-9FDD8F844D10}" sibTransId="{E7A7FE02-CDFA-4973-879C-3C0610D11E2D}"/>
    <dgm:cxn modelId="{DE4A6CED-FAC0-43EC-92A6-33765E31CFA7}" srcId="{5782B4FC-B05F-48A7-9EE8-B9ECCFBA1AD7}" destId="{0F90E927-ADF4-4B9A-AA91-4B0B77437A26}" srcOrd="0" destOrd="0" parTransId="{89988276-2064-435B-AF00-EC20756FF637}" sibTransId="{AB1F8CB0-AC60-4914-B796-FB7353B1B28D}"/>
    <dgm:cxn modelId="{44DCA5DB-72DD-4B86-A732-C23AD5E203F2}" type="presOf" srcId="{5782B4FC-B05F-48A7-9EE8-B9ECCFBA1AD7}" destId="{A0515232-7D33-4B7B-AEDC-E36D2FC7ABE0}" srcOrd="0" destOrd="0" presId="urn:microsoft.com/office/officeart/2005/8/layout/chevron1"/>
    <dgm:cxn modelId="{CF214995-A415-4FCF-87F0-1F09F7A286B5}" type="presOf" srcId="{4036A169-3FC2-4673-AAB8-D71CB3454EFA}" destId="{C51A2E01-451F-4CF9-AF03-804A09464C63}" srcOrd="0" destOrd="0" presId="urn:microsoft.com/office/officeart/2005/8/layout/chevron1"/>
    <dgm:cxn modelId="{72C1E168-65DB-4DC7-973B-B74042057320}" srcId="{5782B4FC-B05F-48A7-9EE8-B9ECCFBA1AD7}" destId="{D0D39A4B-5ED9-407A-A42A-E98A073D25B5}" srcOrd="3" destOrd="0" parTransId="{173251B5-EAFC-4A2F-92A6-D5CC7C84BE3B}" sibTransId="{868F5AA0-A394-4557-8F11-3CD4748C4C32}"/>
    <dgm:cxn modelId="{3E928D0F-9BD4-4642-AD53-9BB2A23F473A}" srcId="{5782B4FC-B05F-48A7-9EE8-B9ECCFBA1AD7}" destId="{2F34283B-C3B3-4F3B-B696-A67037E2A402}" srcOrd="2" destOrd="0" parTransId="{A79A0352-EC7D-4A41-BA6E-E9396B559A3A}" sibTransId="{32E2C6FB-A658-47B1-AF7C-A795D8EE7FBE}"/>
    <dgm:cxn modelId="{2BF71179-70C4-498B-9C98-9B77D28F3386}" srcId="{5782B4FC-B05F-48A7-9EE8-B9ECCFBA1AD7}" destId="{4715958A-E261-4B34-8C12-E5133ACD3AF5}" srcOrd="1" destOrd="0" parTransId="{C31EA885-7EE0-45F3-9DD2-56F647091ADD}" sibTransId="{4D9A6239-99E9-40A2-A371-38AA44EE4357}"/>
    <dgm:cxn modelId="{63799743-858D-471A-9FC5-DD1F11CD2A91}" type="presOf" srcId="{2F34283B-C3B3-4F3B-B696-A67037E2A402}" destId="{59F059B0-211F-4E03-B3DB-50B3B8CFF0CF}" srcOrd="0" destOrd="0" presId="urn:microsoft.com/office/officeart/2005/8/layout/chevron1"/>
    <dgm:cxn modelId="{1EA760E2-E43F-483B-ABD3-B0E4C26C69C7}" type="presOf" srcId="{4715958A-E261-4B34-8C12-E5133ACD3AF5}" destId="{B80F9685-DA12-4006-A648-61A4D8D4F5DA}" srcOrd="0" destOrd="0" presId="urn:microsoft.com/office/officeart/2005/8/layout/chevron1"/>
    <dgm:cxn modelId="{082C2832-283B-4CF3-9397-D2600CA24B69}" type="presParOf" srcId="{A0515232-7D33-4B7B-AEDC-E36D2FC7ABE0}" destId="{224370A2-1325-4441-925E-C7C42552CC1B}" srcOrd="0" destOrd="0" presId="urn:microsoft.com/office/officeart/2005/8/layout/chevron1"/>
    <dgm:cxn modelId="{C3C424D7-0D84-438C-966D-7A9E2F110B25}" type="presParOf" srcId="{A0515232-7D33-4B7B-AEDC-E36D2FC7ABE0}" destId="{32400047-EC09-4115-9618-2E821073A6EC}" srcOrd="1" destOrd="0" presId="urn:microsoft.com/office/officeart/2005/8/layout/chevron1"/>
    <dgm:cxn modelId="{ED2B9FD7-93FD-42EC-BD37-CC41517EB99A}" type="presParOf" srcId="{A0515232-7D33-4B7B-AEDC-E36D2FC7ABE0}" destId="{B80F9685-DA12-4006-A648-61A4D8D4F5DA}" srcOrd="2" destOrd="0" presId="urn:microsoft.com/office/officeart/2005/8/layout/chevron1"/>
    <dgm:cxn modelId="{2EEDCC4F-0F5D-4BF4-8E3D-B15878917064}" type="presParOf" srcId="{A0515232-7D33-4B7B-AEDC-E36D2FC7ABE0}" destId="{AD2FC81F-4507-4569-8433-9A501A341100}" srcOrd="3" destOrd="0" presId="urn:microsoft.com/office/officeart/2005/8/layout/chevron1"/>
    <dgm:cxn modelId="{04DEF032-C4FE-459B-86E6-2608EDF8F631}" type="presParOf" srcId="{A0515232-7D33-4B7B-AEDC-E36D2FC7ABE0}" destId="{59F059B0-211F-4E03-B3DB-50B3B8CFF0CF}" srcOrd="4" destOrd="0" presId="urn:microsoft.com/office/officeart/2005/8/layout/chevron1"/>
    <dgm:cxn modelId="{D8B999B4-FD74-425C-BEE6-7A33F6E956F7}" type="presParOf" srcId="{A0515232-7D33-4B7B-AEDC-E36D2FC7ABE0}" destId="{E0EBD31D-76D4-40B5-A210-A6E31747DCB7}" srcOrd="5" destOrd="0" presId="urn:microsoft.com/office/officeart/2005/8/layout/chevron1"/>
    <dgm:cxn modelId="{8A278AC0-0340-410C-9EB7-3AD2D28D960F}" type="presParOf" srcId="{A0515232-7D33-4B7B-AEDC-E36D2FC7ABE0}" destId="{FE177610-195A-4EF7-A85A-E2A4E0C1B5D4}" srcOrd="6" destOrd="0" presId="urn:microsoft.com/office/officeart/2005/8/layout/chevron1"/>
    <dgm:cxn modelId="{A39B2D53-DB4C-4ADC-8C7C-3C4BD4E4A6BB}" type="presParOf" srcId="{A0515232-7D33-4B7B-AEDC-E36D2FC7ABE0}" destId="{F2DA07FC-3C37-41AD-95E7-48FCF244A94F}" srcOrd="7" destOrd="0" presId="urn:microsoft.com/office/officeart/2005/8/layout/chevron1"/>
    <dgm:cxn modelId="{868C3E72-17F4-4BE6-91C1-85CD2BD56153}" type="presParOf" srcId="{A0515232-7D33-4B7B-AEDC-E36D2FC7ABE0}" destId="{C51A2E01-451F-4CF9-AF03-804A09464C6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782B4FC-B05F-48A7-9EE8-B9ECCFBA1AD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F90E927-ADF4-4B9A-AA91-4B0B77437A26}">
      <dgm:prSet phldrT="[Текст]"/>
      <dgm:spPr/>
      <dgm:t>
        <a:bodyPr/>
        <a:lstStyle/>
        <a:p>
          <a:r>
            <a:rPr lang="ru-RU" b="1" i="1" dirty="0" smtClean="0">
              <a:solidFill>
                <a:schemeClr val="tx1"/>
              </a:solidFill>
            </a:rPr>
            <a:t>Работа тока</a:t>
          </a:r>
          <a:endParaRPr lang="ru-RU" b="1" i="1" dirty="0">
            <a:solidFill>
              <a:schemeClr val="tx1"/>
            </a:solidFill>
          </a:endParaRPr>
        </a:p>
      </dgm:t>
    </dgm:pt>
    <dgm:pt modelId="{89988276-2064-435B-AF00-EC20756FF637}" type="parTrans" cxnId="{DE4A6CED-FAC0-43EC-92A6-33765E31CFA7}">
      <dgm:prSet/>
      <dgm:spPr/>
      <dgm:t>
        <a:bodyPr/>
        <a:lstStyle/>
        <a:p>
          <a:endParaRPr lang="ru-RU"/>
        </a:p>
      </dgm:t>
    </dgm:pt>
    <dgm:pt modelId="{AB1F8CB0-AC60-4914-B796-FB7353B1B28D}" type="sibTrans" cxnId="{DE4A6CED-FAC0-43EC-92A6-33765E31CFA7}">
      <dgm:prSet/>
      <dgm:spPr/>
      <dgm:t>
        <a:bodyPr/>
        <a:lstStyle/>
        <a:p>
          <a:endParaRPr lang="ru-RU"/>
        </a:p>
      </dgm:t>
    </dgm:pt>
    <dgm:pt modelId="{4715958A-E261-4B34-8C12-E5133ACD3AF5}">
      <dgm:prSet phldrT="[Текст]"/>
      <dgm:spPr/>
      <dgm:t>
        <a:bodyPr/>
        <a:lstStyle/>
        <a:p>
          <a:r>
            <a:rPr lang="ru-RU" i="1" dirty="0" smtClean="0"/>
            <a:t>Мощность</a:t>
          </a:r>
          <a:endParaRPr lang="ru-RU" i="1" dirty="0"/>
        </a:p>
      </dgm:t>
    </dgm:pt>
    <dgm:pt modelId="{C31EA885-7EE0-45F3-9DD2-56F647091ADD}" type="parTrans" cxnId="{2BF71179-70C4-498B-9C98-9B77D28F3386}">
      <dgm:prSet/>
      <dgm:spPr/>
      <dgm:t>
        <a:bodyPr/>
        <a:lstStyle/>
        <a:p>
          <a:endParaRPr lang="ru-RU"/>
        </a:p>
      </dgm:t>
    </dgm:pt>
    <dgm:pt modelId="{4D9A6239-99E9-40A2-A371-38AA44EE4357}" type="sibTrans" cxnId="{2BF71179-70C4-498B-9C98-9B77D28F3386}">
      <dgm:prSet/>
      <dgm:spPr/>
      <dgm:t>
        <a:bodyPr/>
        <a:lstStyle/>
        <a:p>
          <a:endParaRPr lang="ru-RU"/>
        </a:p>
      </dgm:t>
    </dgm:pt>
    <dgm:pt modelId="{2F34283B-C3B3-4F3B-B696-A67037E2A402}">
      <dgm:prSet phldrT="[Текст]"/>
      <dgm:spPr/>
      <dgm:t>
        <a:bodyPr/>
        <a:lstStyle/>
        <a:p>
          <a:r>
            <a:rPr lang="ru-RU" i="1" dirty="0" smtClean="0"/>
            <a:t>Закон Джоуля- Ленца</a:t>
          </a:r>
          <a:endParaRPr lang="ru-RU" i="1" dirty="0"/>
        </a:p>
      </dgm:t>
    </dgm:pt>
    <dgm:pt modelId="{A79A0352-EC7D-4A41-BA6E-E9396B559A3A}" type="parTrans" cxnId="{3E928D0F-9BD4-4642-AD53-9BB2A23F473A}">
      <dgm:prSet/>
      <dgm:spPr/>
      <dgm:t>
        <a:bodyPr/>
        <a:lstStyle/>
        <a:p>
          <a:endParaRPr lang="ru-RU"/>
        </a:p>
      </dgm:t>
    </dgm:pt>
    <dgm:pt modelId="{32E2C6FB-A658-47B1-AF7C-A795D8EE7FBE}" type="sibTrans" cxnId="{3E928D0F-9BD4-4642-AD53-9BB2A23F473A}">
      <dgm:prSet/>
      <dgm:spPr/>
      <dgm:t>
        <a:bodyPr/>
        <a:lstStyle/>
        <a:p>
          <a:endParaRPr lang="ru-RU"/>
        </a:p>
      </dgm:t>
    </dgm:pt>
    <dgm:pt modelId="{D0D39A4B-5ED9-407A-A42A-E98A073D25B5}">
      <dgm:prSet phldrT="[Текст]"/>
      <dgm:spPr/>
      <dgm:t>
        <a:bodyPr/>
        <a:lstStyle/>
        <a:p>
          <a:r>
            <a:rPr lang="ru-RU" i="1" dirty="0" smtClean="0"/>
            <a:t>Решение задач</a:t>
          </a:r>
          <a:endParaRPr lang="ru-RU" i="1" dirty="0"/>
        </a:p>
      </dgm:t>
    </dgm:pt>
    <dgm:pt modelId="{173251B5-EAFC-4A2F-92A6-D5CC7C84BE3B}" type="parTrans" cxnId="{72C1E168-65DB-4DC7-973B-B74042057320}">
      <dgm:prSet/>
      <dgm:spPr/>
      <dgm:t>
        <a:bodyPr/>
        <a:lstStyle/>
        <a:p>
          <a:endParaRPr lang="ru-RU"/>
        </a:p>
      </dgm:t>
    </dgm:pt>
    <dgm:pt modelId="{868F5AA0-A394-4557-8F11-3CD4748C4C32}" type="sibTrans" cxnId="{72C1E168-65DB-4DC7-973B-B74042057320}">
      <dgm:prSet/>
      <dgm:spPr/>
      <dgm:t>
        <a:bodyPr/>
        <a:lstStyle/>
        <a:p>
          <a:endParaRPr lang="ru-RU"/>
        </a:p>
      </dgm:t>
    </dgm:pt>
    <dgm:pt modelId="{4036A169-3FC2-4673-AAB8-D71CB3454EFA}">
      <dgm:prSet phldrT="[Текст]"/>
      <dgm:spPr/>
      <dgm:t>
        <a:bodyPr/>
        <a:lstStyle/>
        <a:p>
          <a:r>
            <a:rPr lang="ru-RU" i="1" dirty="0" smtClean="0">
              <a:hlinkClick xmlns:r="http://schemas.openxmlformats.org/officeDocument/2006/relationships" r:id="rId1" action="ppaction://hlinksldjump"/>
            </a:rPr>
            <a:t>Задачи для самостоятельного решения</a:t>
          </a:r>
          <a:endParaRPr lang="ru-RU" i="1" dirty="0"/>
        </a:p>
      </dgm:t>
    </dgm:pt>
    <dgm:pt modelId="{7676ABD4-C3E2-4D13-986F-9FDD8F844D10}" type="parTrans" cxnId="{AC016DA3-9EB0-4C33-A7BF-0E68149E38A5}">
      <dgm:prSet/>
      <dgm:spPr/>
      <dgm:t>
        <a:bodyPr/>
        <a:lstStyle/>
        <a:p>
          <a:endParaRPr lang="ru-RU"/>
        </a:p>
      </dgm:t>
    </dgm:pt>
    <dgm:pt modelId="{E7A7FE02-CDFA-4973-879C-3C0610D11E2D}" type="sibTrans" cxnId="{AC016DA3-9EB0-4C33-A7BF-0E68149E38A5}">
      <dgm:prSet/>
      <dgm:spPr/>
      <dgm:t>
        <a:bodyPr/>
        <a:lstStyle/>
        <a:p>
          <a:endParaRPr lang="ru-RU"/>
        </a:p>
      </dgm:t>
    </dgm:pt>
    <dgm:pt modelId="{A0515232-7D33-4B7B-AEDC-E36D2FC7ABE0}" type="pres">
      <dgm:prSet presAssocID="{5782B4FC-B05F-48A7-9EE8-B9ECCFBA1AD7}" presName="Name0" presStyleCnt="0">
        <dgm:presLayoutVars>
          <dgm:dir/>
          <dgm:animLvl val="lvl"/>
          <dgm:resizeHandles val="exact"/>
        </dgm:presLayoutVars>
      </dgm:prSet>
      <dgm:spPr/>
    </dgm:pt>
    <dgm:pt modelId="{224370A2-1325-4441-925E-C7C42552CC1B}" type="pres">
      <dgm:prSet presAssocID="{0F90E927-ADF4-4B9A-AA91-4B0B77437A2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00047-EC09-4115-9618-2E821073A6EC}" type="pres">
      <dgm:prSet presAssocID="{AB1F8CB0-AC60-4914-B796-FB7353B1B28D}" presName="parTxOnlySpace" presStyleCnt="0"/>
      <dgm:spPr/>
    </dgm:pt>
    <dgm:pt modelId="{B80F9685-DA12-4006-A648-61A4D8D4F5DA}" type="pres">
      <dgm:prSet presAssocID="{4715958A-E261-4B34-8C12-E5133ACD3AF5}" presName="parTxOnly" presStyleLbl="node1" presStyleIdx="1" presStyleCnt="5" custLinFactY="25724" custLinFactNeighborX="11317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FC81F-4507-4569-8433-9A501A341100}" type="pres">
      <dgm:prSet presAssocID="{4D9A6239-99E9-40A2-A371-38AA44EE4357}" presName="parTxOnlySpace" presStyleCnt="0"/>
      <dgm:spPr/>
    </dgm:pt>
    <dgm:pt modelId="{59F059B0-211F-4E03-B3DB-50B3B8CFF0CF}" type="pres">
      <dgm:prSet presAssocID="{2F34283B-C3B3-4F3B-B696-A67037E2A402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BD31D-76D4-40B5-A210-A6E31747DCB7}" type="pres">
      <dgm:prSet presAssocID="{32E2C6FB-A658-47B1-AF7C-A795D8EE7FBE}" presName="parTxOnlySpace" presStyleCnt="0"/>
      <dgm:spPr/>
    </dgm:pt>
    <dgm:pt modelId="{FE177610-195A-4EF7-A85A-E2A4E0C1B5D4}" type="pres">
      <dgm:prSet presAssocID="{D0D39A4B-5ED9-407A-A42A-E98A073D25B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A07FC-3C37-41AD-95E7-48FCF244A94F}" type="pres">
      <dgm:prSet presAssocID="{868F5AA0-A394-4557-8F11-3CD4748C4C32}" presName="parTxOnlySpace" presStyleCnt="0"/>
      <dgm:spPr/>
    </dgm:pt>
    <dgm:pt modelId="{C51A2E01-451F-4CF9-AF03-804A09464C63}" type="pres">
      <dgm:prSet presAssocID="{4036A169-3FC2-4673-AAB8-D71CB3454EFA}" presName="parTxOnly" presStyleLbl="node1" presStyleIdx="4" presStyleCnt="5" custLinFactNeighborX="-101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016DA3-9EB0-4C33-A7BF-0E68149E38A5}" srcId="{5782B4FC-B05F-48A7-9EE8-B9ECCFBA1AD7}" destId="{4036A169-3FC2-4673-AAB8-D71CB3454EFA}" srcOrd="4" destOrd="0" parTransId="{7676ABD4-C3E2-4D13-986F-9FDD8F844D10}" sibTransId="{E7A7FE02-CDFA-4973-879C-3C0610D11E2D}"/>
    <dgm:cxn modelId="{9248E4AC-0286-4BA7-8820-B9A789093DD1}" type="presOf" srcId="{4715958A-E261-4B34-8C12-E5133ACD3AF5}" destId="{B80F9685-DA12-4006-A648-61A4D8D4F5DA}" srcOrd="0" destOrd="0" presId="urn:microsoft.com/office/officeart/2005/8/layout/chevron1"/>
    <dgm:cxn modelId="{DE4A6CED-FAC0-43EC-92A6-33765E31CFA7}" srcId="{5782B4FC-B05F-48A7-9EE8-B9ECCFBA1AD7}" destId="{0F90E927-ADF4-4B9A-AA91-4B0B77437A26}" srcOrd="0" destOrd="0" parTransId="{89988276-2064-435B-AF00-EC20756FF637}" sibTransId="{AB1F8CB0-AC60-4914-B796-FB7353B1B28D}"/>
    <dgm:cxn modelId="{0297782F-3896-4F06-B39C-A246852D783E}" type="presOf" srcId="{5782B4FC-B05F-48A7-9EE8-B9ECCFBA1AD7}" destId="{A0515232-7D33-4B7B-AEDC-E36D2FC7ABE0}" srcOrd="0" destOrd="0" presId="urn:microsoft.com/office/officeart/2005/8/layout/chevron1"/>
    <dgm:cxn modelId="{924F1F96-5C49-44E9-835F-603933540DB5}" type="presOf" srcId="{D0D39A4B-5ED9-407A-A42A-E98A073D25B5}" destId="{FE177610-195A-4EF7-A85A-E2A4E0C1B5D4}" srcOrd="0" destOrd="0" presId="urn:microsoft.com/office/officeart/2005/8/layout/chevron1"/>
    <dgm:cxn modelId="{72C1E168-65DB-4DC7-973B-B74042057320}" srcId="{5782B4FC-B05F-48A7-9EE8-B9ECCFBA1AD7}" destId="{D0D39A4B-5ED9-407A-A42A-E98A073D25B5}" srcOrd="3" destOrd="0" parTransId="{173251B5-EAFC-4A2F-92A6-D5CC7C84BE3B}" sibTransId="{868F5AA0-A394-4557-8F11-3CD4748C4C32}"/>
    <dgm:cxn modelId="{36F49C04-51C7-443C-8984-637ECD360F89}" type="presOf" srcId="{2F34283B-C3B3-4F3B-B696-A67037E2A402}" destId="{59F059B0-211F-4E03-B3DB-50B3B8CFF0CF}" srcOrd="0" destOrd="0" presId="urn:microsoft.com/office/officeart/2005/8/layout/chevron1"/>
    <dgm:cxn modelId="{6225F032-AD33-432B-8C79-B06837F39569}" type="presOf" srcId="{0F90E927-ADF4-4B9A-AA91-4B0B77437A26}" destId="{224370A2-1325-4441-925E-C7C42552CC1B}" srcOrd="0" destOrd="0" presId="urn:microsoft.com/office/officeart/2005/8/layout/chevron1"/>
    <dgm:cxn modelId="{2BF71179-70C4-498B-9C98-9B77D28F3386}" srcId="{5782B4FC-B05F-48A7-9EE8-B9ECCFBA1AD7}" destId="{4715958A-E261-4B34-8C12-E5133ACD3AF5}" srcOrd="1" destOrd="0" parTransId="{C31EA885-7EE0-45F3-9DD2-56F647091ADD}" sibTransId="{4D9A6239-99E9-40A2-A371-38AA44EE4357}"/>
    <dgm:cxn modelId="{3E928D0F-9BD4-4642-AD53-9BB2A23F473A}" srcId="{5782B4FC-B05F-48A7-9EE8-B9ECCFBA1AD7}" destId="{2F34283B-C3B3-4F3B-B696-A67037E2A402}" srcOrd="2" destOrd="0" parTransId="{A79A0352-EC7D-4A41-BA6E-E9396B559A3A}" sibTransId="{32E2C6FB-A658-47B1-AF7C-A795D8EE7FBE}"/>
    <dgm:cxn modelId="{8FDC9713-8E67-4F35-AC17-E9D978180994}" type="presOf" srcId="{4036A169-3FC2-4673-AAB8-D71CB3454EFA}" destId="{C51A2E01-451F-4CF9-AF03-804A09464C63}" srcOrd="0" destOrd="0" presId="urn:microsoft.com/office/officeart/2005/8/layout/chevron1"/>
    <dgm:cxn modelId="{05C11A78-8D61-4B09-8BA5-3FEFBF097E85}" type="presParOf" srcId="{A0515232-7D33-4B7B-AEDC-E36D2FC7ABE0}" destId="{224370A2-1325-4441-925E-C7C42552CC1B}" srcOrd="0" destOrd="0" presId="urn:microsoft.com/office/officeart/2005/8/layout/chevron1"/>
    <dgm:cxn modelId="{3F4A7575-FA56-440C-9E49-B820FE71876D}" type="presParOf" srcId="{A0515232-7D33-4B7B-AEDC-E36D2FC7ABE0}" destId="{32400047-EC09-4115-9618-2E821073A6EC}" srcOrd="1" destOrd="0" presId="urn:microsoft.com/office/officeart/2005/8/layout/chevron1"/>
    <dgm:cxn modelId="{A1385FA6-7872-4B4B-AD44-FCB4DAC1CA2C}" type="presParOf" srcId="{A0515232-7D33-4B7B-AEDC-E36D2FC7ABE0}" destId="{B80F9685-DA12-4006-A648-61A4D8D4F5DA}" srcOrd="2" destOrd="0" presId="urn:microsoft.com/office/officeart/2005/8/layout/chevron1"/>
    <dgm:cxn modelId="{15D710A5-8938-4765-A17F-7617E72A56AA}" type="presParOf" srcId="{A0515232-7D33-4B7B-AEDC-E36D2FC7ABE0}" destId="{AD2FC81F-4507-4569-8433-9A501A341100}" srcOrd="3" destOrd="0" presId="urn:microsoft.com/office/officeart/2005/8/layout/chevron1"/>
    <dgm:cxn modelId="{2D9F424D-76FE-4F21-BA2B-DA9FCEBAE3F6}" type="presParOf" srcId="{A0515232-7D33-4B7B-AEDC-E36D2FC7ABE0}" destId="{59F059B0-211F-4E03-B3DB-50B3B8CFF0CF}" srcOrd="4" destOrd="0" presId="urn:microsoft.com/office/officeart/2005/8/layout/chevron1"/>
    <dgm:cxn modelId="{861770C5-E922-47F8-BA3C-FDFDCF836CC8}" type="presParOf" srcId="{A0515232-7D33-4B7B-AEDC-E36D2FC7ABE0}" destId="{E0EBD31D-76D4-40B5-A210-A6E31747DCB7}" srcOrd="5" destOrd="0" presId="urn:microsoft.com/office/officeart/2005/8/layout/chevron1"/>
    <dgm:cxn modelId="{2AC468D6-1CBB-4190-8D77-ECE9907124C4}" type="presParOf" srcId="{A0515232-7D33-4B7B-AEDC-E36D2FC7ABE0}" destId="{FE177610-195A-4EF7-A85A-E2A4E0C1B5D4}" srcOrd="6" destOrd="0" presId="urn:microsoft.com/office/officeart/2005/8/layout/chevron1"/>
    <dgm:cxn modelId="{EAABA5CE-1374-4284-8A7D-B623757E6E6B}" type="presParOf" srcId="{A0515232-7D33-4B7B-AEDC-E36D2FC7ABE0}" destId="{F2DA07FC-3C37-41AD-95E7-48FCF244A94F}" srcOrd="7" destOrd="0" presId="urn:microsoft.com/office/officeart/2005/8/layout/chevron1"/>
    <dgm:cxn modelId="{D87D3F67-FC62-4C46-8370-5D011082E8FB}" type="presParOf" srcId="{A0515232-7D33-4B7B-AEDC-E36D2FC7ABE0}" destId="{C51A2E01-451F-4CF9-AF03-804A09464C6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782B4FC-B05F-48A7-9EE8-B9ECCFBA1AD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F90E927-ADF4-4B9A-AA91-4B0B77437A26}">
      <dgm:prSet phldrT="[Текст]"/>
      <dgm:spPr/>
      <dgm:t>
        <a:bodyPr/>
        <a:lstStyle/>
        <a:p>
          <a:r>
            <a:rPr lang="ru-RU" b="1" i="1" dirty="0" smtClean="0">
              <a:solidFill>
                <a:schemeClr val="tx1"/>
              </a:solidFill>
            </a:rPr>
            <a:t>Работа тока</a:t>
          </a:r>
          <a:endParaRPr lang="ru-RU" b="1" i="1" dirty="0">
            <a:solidFill>
              <a:schemeClr val="tx1"/>
            </a:solidFill>
          </a:endParaRPr>
        </a:p>
      </dgm:t>
    </dgm:pt>
    <dgm:pt modelId="{89988276-2064-435B-AF00-EC20756FF637}" type="parTrans" cxnId="{DE4A6CED-FAC0-43EC-92A6-33765E31CFA7}">
      <dgm:prSet/>
      <dgm:spPr/>
      <dgm:t>
        <a:bodyPr/>
        <a:lstStyle/>
        <a:p>
          <a:endParaRPr lang="ru-RU"/>
        </a:p>
      </dgm:t>
    </dgm:pt>
    <dgm:pt modelId="{AB1F8CB0-AC60-4914-B796-FB7353B1B28D}" type="sibTrans" cxnId="{DE4A6CED-FAC0-43EC-92A6-33765E31CFA7}">
      <dgm:prSet/>
      <dgm:spPr/>
      <dgm:t>
        <a:bodyPr/>
        <a:lstStyle/>
        <a:p>
          <a:endParaRPr lang="ru-RU"/>
        </a:p>
      </dgm:t>
    </dgm:pt>
    <dgm:pt modelId="{4715958A-E261-4B34-8C12-E5133ACD3AF5}">
      <dgm:prSet phldrT="[Текст]"/>
      <dgm:spPr/>
      <dgm:t>
        <a:bodyPr/>
        <a:lstStyle/>
        <a:p>
          <a:r>
            <a:rPr lang="ru-RU" i="1" dirty="0" smtClean="0"/>
            <a:t>Мощность</a:t>
          </a:r>
          <a:endParaRPr lang="ru-RU" i="1" dirty="0"/>
        </a:p>
      </dgm:t>
    </dgm:pt>
    <dgm:pt modelId="{C31EA885-7EE0-45F3-9DD2-56F647091ADD}" type="parTrans" cxnId="{2BF71179-70C4-498B-9C98-9B77D28F3386}">
      <dgm:prSet/>
      <dgm:spPr/>
      <dgm:t>
        <a:bodyPr/>
        <a:lstStyle/>
        <a:p>
          <a:endParaRPr lang="ru-RU"/>
        </a:p>
      </dgm:t>
    </dgm:pt>
    <dgm:pt modelId="{4D9A6239-99E9-40A2-A371-38AA44EE4357}" type="sibTrans" cxnId="{2BF71179-70C4-498B-9C98-9B77D28F3386}">
      <dgm:prSet/>
      <dgm:spPr/>
      <dgm:t>
        <a:bodyPr/>
        <a:lstStyle/>
        <a:p>
          <a:endParaRPr lang="ru-RU"/>
        </a:p>
      </dgm:t>
    </dgm:pt>
    <dgm:pt modelId="{2F34283B-C3B3-4F3B-B696-A67037E2A402}">
      <dgm:prSet phldrT="[Текст]"/>
      <dgm:spPr/>
      <dgm:t>
        <a:bodyPr/>
        <a:lstStyle/>
        <a:p>
          <a:r>
            <a:rPr lang="ru-RU" i="1" dirty="0" smtClean="0"/>
            <a:t>Закон Джоуля- Ленца</a:t>
          </a:r>
          <a:endParaRPr lang="ru-RU" i="1" dirty="0"/>
        </a:p>
      </dgm:t>
    </dgm:pt>
    <dgm:pt modelId="{A79A0352-EC7D-4A41-BA6E-E9396B559A3A}" type="parTrans" cxnId="{3E928D0F-9BD4-4642-AD53-9BB2A23F473A}">
      <dgm:prSet/>
      <dgm:spPr/>
      <dgm:t>
        <a:bodyPr/>
        <a:lstStyle/>
        <a:p>
          <a:endParaRPr lang="ru-RU"/>
        </a:p>
      </dgm:t>
    </dgm:pt>
    <dgm:pt modelId="{32E2C6FB-A658-47B1-AF7C-A795D8EE7FBE}" type="sibTrans" cxnId="{3E928D0F-9BD4-4642-AD53-9BB2A23F473A}">
      <dgm:prSet/>
      <dgm:spPr/>
      <dgm:t>
        <a:bodyPr/>
        <a:lstStyle/>
        <a:p>
          <a:endParaRPr lang="ru-RU"/>
        </a:p>
      </dgm:t>
    </dgm:pt>
    <dgm:pt modelId="{D0D39A4B-5ED9-407A-A42A-E98A073D25B5}">
      <dgm:prSet phldrT="[Текст]"/>
      <dgm:spPr/>
      <dgm:t>
        <a:bodyPr/>
        <a:lstStyle/>
        <a:p>
          <a:r>
            <a:rPr lang="ru-RU" i="1" dirty="0" smtClean="0"/>
            <a:t>Решение задач</a:t>
          </a:r>
          <a:endParaRPr lang="ru-RU" i="1" dirty="0"/>
        </a:p>
      </dgm:t>
    </dgm:pt>
    <dgm:pt modelId="{173251B5-EAFC-4A2F-92A6-D5CC7C84BE3B}" type="parTrans" cxnId="{72C1E168-65DB-4DC7-973B-B74042057320}">
      <dgm:prSet/>
      <dgm:spPr/>
      <dgm:t>
        <a:bodyPr/>
        <a:lstStyle/>
        <a:p>
          <a:endParaRPr lang="ru-RU"/>
        </a:p>
      </dgm:t>
    </dgm:pt>
    <dgm:pt modelId="{868F5AA0-A394-4557-8F11-3CD4748C4C32}" type="sibTrans" cxnId="{72C1E168-65DB-4DC7-973B-B74042057320}">
      <dgm:prSet/>
      <dgm:spPr/>
      <dgm:t>
        <a:bodyPr/>
        <a:lstStyle/>
        <a:p>
          <a:endParaRPr lang="ru-RU"/>
        </a:p>
      </dgm:t>
    </dgm:pt>
    <dgm:pt modelId="{4036A169-3FC2-4673-AAB8-D71CB3454EFA}">
      <dgm:prSet phldrT="[Текст]"/>
      <dgm:spPr/>
      <dgm:t>
        <a:bodyPr/>
        <a:lstStyle/>
        <a:p>
          <a:r>
            <a:rPr lang="ru-RU" i="1" dirty="0" smtClean="0"/>
            <a:t>Задачи для самостоятельного решения</a:t>
          </a:r>
          <a:endParaRPr lang="ru-RU" i="1" dirty="0"/>
        </a:p>
      </dgm:t>
    </dgm:pt>
    <dgm:pt modelId="{7676ABD4-C3E2-4D13-986F-9FDD8F844D10}" type="parTrans" cxnId="{AC016DA3-9EB0-4C33-A7BF-0E68149E38A5}">
      <dgm:prSet/>
      <dgm:spPr/>
      <dgm:t>
        <a:bodyPr/>
        <a:lstStyle/>
        <a:p>
          <a:endParaRPr lang="ru-RU"/>
        </a:p>
      </dgm:t>
    </dgm:pt>
    <dgm:pt modelId="{E7A7FE02-CDFA-4973-879C-3C0610D11E2D}" type="sibTrans" cxnId="{AC016DA3-9EB0-4C33-A7BF-0E68149E38A5}">
      <dgm:prSet/>
      <dgm:spPr/>
      <dgm:t>
        <a:bodyPr/>
        <a:lstStyle/>
        <a:p>
          <a:endParaRPr lang="ru-RU"/>
        </a:p>
      </dgm:t>
    </dgm:pt>
    <dgm:pt modelId="{A0515232-7D33-4B7B-AEDC-E36D2FC7ABE0}" type="pres">
      <dgm:prSet presAssocID="{5782B4FC-B05F-48A7-9EE8-B9ECCFBA1AD7}" presName="Name0" presStyleCnt="0">
        <dgm:presLayoutVars>
          <dgm:dir/>
          <dgm:animLvl val="lvl"/>
          <dgm:resizeHandles val="exact"/>
        </dgm:presLayoutVars>
      </dgm:prSet>
      <dgm:spPr/>
    </dgm:pt>
    <dgm:pt modelId="{224370A2-1325-4441-925E-C7C42552CC1B}" type="pres">
      <dgm:prSet presAssocID="{0F90E927-ADF4-4B9A-AA91-4B0B77437A2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00047-EC09-4115-9618-2E821073A6EC}" type="pres">
      <dgm:prSet presAssocID="{AB1F8CB0-AC60-4914-B796-FB7353B1B28D}" presName="parTxOnlySpace" presStyleCnt="0"/>
      <dgm:spPr/>
    </dgm:pt>
    <dgm:pt modelId="{B80F9685-DA12-4006-A648-61A4D8D4F5DA}" type="pres">
      <dgm:prSet presAssocID="{4715958A-E261-4B34-8C12-E5133ACD3AF5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FC81F-4507-4569-8433-9A501A341100}" type="pres">
      <dgm:prSet presAssocID="{4D9A6239-99E9-40A2-A371-38AA44EE4357}" presName="parTxOnlySpace" presStyleCnt="0"/>
      <dgm:spPr/>
    </dgm:pt>
    <dgm:pt modelId="{59F059B0-211F-4E03-B3DB-50B3B8CFF0CF}" type="pres">
      <dgm:prSet presAssocID="{2F34283B-C3B3-4F3B-B696-A67037E2A402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BD31D-76D4-40B5-A210-A6E31747DCB7}" type="pres">
      <dgm:prSet presAssocID="{32E2C6FB-A658-47B1-AF7C-A795D8EE7FBE}" presName="parTxOnlySpace" presStyleCnt="0"/>
      <dgm:spPr/>
    </dgm:pt>
    <dgm:pt modelId="{FE177610-195A-4EF7-A85A-E2A4E0C1B5D4}" type="pres">
      <dgm:prSet presAssocID="{D0D39A4B-5ED9-407A-A42A-E98A073D25B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A07FC-3C37-41AD-95E7-48FCF244A94F}" type="pres">
      <dgm:prSet presAssocID="{868F5AA0-A394-4557-8F11-3CD4748C4C32}" presName="parTxOnlySpace" presStyleCnt="0"/>
      <dgm:spPr/>
    </dgm:pt>
    <dgm:pt modelId="{C51A2E01-451F-4CF9-AF03-804A09464C63}" type="pres">
      <dgm:prSet presAssocID="{4036A169-3FC2-4673-AAB8-D71CB3454EF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F71179-70C4-498B-9C98-9B77D28F3386}" srcId="{5782B4FC-B05F-48A7-9EE8-B9ECCFBA1AD7}" destId="{4715958A-E261-4B34-8C12-E5133ACD3AF5}" srcOrd="1" destOrd="0" parTransId="{C31EA885-7EE0-45F3-9DD2-56F647091ADD}" sibTransId="{4D9A6239-99E9-40A2-A371-38AA44EE4357}"/>
    <dgm:cxn modelId="{5AA6B8D2-A291-40E5-8C93-354FF59CFAD6}" type="presOf" srcId="{4036A169-3FC2-4673-AAB8-D71CB3454EFA}" destId="{C51A2E01-451F-4CF9-AF03-804A09464C63}" srcOrd="0" destOrd="0" presId="urn:microsoft.com/office/officeart/2005/8/layout/chevron1"/>
    <dgm:cxn modelId="{DE4A6CED-FAC0-43EC-92A6-33765E31CFA7}" srcId="{5782B4FC-B05F-48A7-9EE8-B9ECCFBA1AD7}" destId="{0F90E927-ADF4-4B9A-AA91-4B0B77437A26}" srcOrd="0" destOrd="0" parTransId="{89988276-2064-435B-AF00-EC20756FF637}" sibTransId="{AB1F8CB0-AC60-4914-B796-FB7353B1B28D}"/>
    <dgm:cxn modelId="{0F267982-FB9F-45EA-8560-111DBC52EFB4}" type="presOf" srcId="{4715958A-E261-4B34-8C12-E5133ACD3AF5}" destId="{B80F9685-DA12-4006-A648-61A4D8D4F5DA}" srcOrd="0" destOrd="0" presId="urn:microsoft.com/office/officeart/2005/8/layout/chevron1"/>
    <dgm:cxn modelId="{6894E7F0-DDF0-4E71-8757-EAC2F2C04966}" type="presOf" srcId="{2F34283B-C3B3-4F3B-B696-A67037E2A402}" destId="{59F059B0-211F-4E03-B3DB-50B3B8CFF0CF}" srcOrd="0" destOrd="0" presId="urn:microsoft.com/office/officeart/2005/8/layout/chevron1"/>
    <dgm:cxn modelId="{22F36927-5125-4B2E-8946-938245149370}" type="presOf" srcId="{0F90E927-ADF4-4B9A-AA91-4B0B77437A26}" destId="{224370A2-1325-4441-925E-C7C42552CC1B}" srcOrd="0" destOrd="0" presId="urn:microsoft.com/office/officeart/2005/8/layout/chevron1"/>
    <dgm:cxn modelId="{72C1E168-65DB-4DC7-973B-B74042057320}" srcId="{5782B4FC-B05F-48A7-9EE8-B9ECCFBA1AD7}" destId="{D0D39A4B-5ED9-407A-A42A-E98A073D25B5}" srcOrd="3" destOrd="0" parTransId="{173251B5-EAFC-4A2F-92A6-D5CC7C84BE3B}" sibTransId="{868F5AA0-A394-4557-8F11-3CD4748C4C32}"/>
    <dgm:cxn modelId="{0DD56861-1F73-4DBD-AD8C-9FE45407FF96}" type="presOf" srcId="{5782B4FC-B05F-48A7-9EE8-B9ECCFBA1AD7}" destId="{A0515232-7D33-4B7B-AEDC-E36D2FC7ABE0}" srcOrd="0" destOrd="0" presId="urn:microsoft.com/office/officeart/2005/8/layout/chevron1"/>
    <dgm:cxn modelId="{AC016DA3-9EB0-4C33-A7BF-0E68149E38A5}" srcId="{5782B4FC-B05F-48A7-9EE8-B9ECCFBA1AD7}" destId="{4036A169-3FC2-4673-AAB8-D71CB3454EFA}" srcOrd="4" destOrd="0" parTransId="{7676ABD4-C3E2-4D13-986F-9FDD8F844D10}" sibTransId="{E7A7FE02-CDFA-4973-879C-3C0610D11E2D}"/>
    <dgm:cxn modelId="{3E928D0F-9BD4-4642-AD53-9BB2A23F473A}" srcId="{5782B4FC-B05F-48A7-9EE8-B9ECCFBA1AD7}" destId="{2F34283B-C3B3-4F3B-B696-A67037E2A402}" srcOrd="2" destOrd="0" parTransId="{A79A0352-EC7D-4A41-BA6E-E9396B559A3A}" sibTransId="{32E2C6FB-A658-47B1-AF7C-A795D8EE7FBE}"/>
    <dgm:cxn modelId="{0E187AFF-A378-40AA-B920-426E3BF7DACF}" type="presOf" srcId="{D0D39A4B-5ED9-407A-A42A-E98A073D25B5}" destId="{FE177610-195A-4EF7-A85A-E2A4E0C1B5D4}" srcOrd="0" destOrd="0" presId="urn:microsoft.com/office/officeart/2005/8/layout/chevron1"/>
    <dgm:cxn modelId="{AE7C2CB6-1E0B-46CB-8F4B-CCE64283646D}" type="presParOf" srcId="{A0515232-7D33-4B7B-AEDC-E36D2FC7ABE0}" destId="{224370A2-1325-4441-925E-C7C42552CC1B}" srcOrd="0" destOrd="0" presId="urn:microsoft.com/office/officeart/2005/8/layout/chevron1"/>
    <dgm:cxn modelId="{A5804D0E-FF9A-4311-AE25-037BC69B6449}" type="presParOf" srcId="{A0515232-7D33-4B7B-AEDC-E36D2FC7ABE0}" destId="{32400047-EC09-4115-9618-2E821073A6EC}" srcOrd="1" destOrd="0" presId="urn:microsoft.com/office/officeart/2005/8/layout/chevron1"/>
    <dgm:cxn modelId="{48ED657B-42A9-4F46-B7B2-E7B30A7C3D1D}" type="presParOf" srcId="{A0515232-7D33-4B7B-AEDC-E36D2FC7ABE0}" destId="{B80F9685-DA12-4006-A648-61A4D8D4F5DA}" srcOrd="2" destOrd="0" presId="urn:microsoft.com/office/officeart/2005/8/layout/chevron1"/>
    <dgm:cxn modelId="{3CD07CDE-747C-43BC-B16F-2ABE87D858F1}" type="presParOf" srcId="{A0515232-7D33-4B7B-AEDC-E36D2FC7ABE0}" destId="{AD2FC81F-4507-4569-8433-9A501A341100}" srcOrd="3" destOrd="0" presId="urn:microsoft.com/office/officeart/2005/8/layout/chevron1"/>
    <dgm:cxn modelId="{F2295B92-B35B-46BE-9CA9-1155FA230608}" type="presParOf" srcId="{A0515232-7D33-4B7B-AEDC-E36D2FC7ABE0}" destId="{59F059B0-211F-4E03-B3DB-50B3B8CFF0CF}" srcOrd="4" destOrd="0" presId="urn:microsoft.com/office/officeart/2005/8/layout/chevron1"/>
    <dgm:cxn modelId="{47B1A12C-BC42-48E0-AD7F-075A1E392CD9}" type="presParOf" srcId="{A0515232-7D33-4B7B-AEDC-E36D2FC7ABE0}" destId="{E0EBD31D-76D4-40B5-A210-A6E31747DCB7}" srcOrd="5" destOrd="0" presId="urn:microsoft.com/office/officeart/2005/8/layout/chevron1"/>
    <dgm:cxn modelId="{ABBDD407-9C70-4D41-92F6-BDF5E29CF02D}" type="presParOf" srcId="{A0515232-7D33-4B7B-AEDC-E36D2FC7ABE0}" destId="{FE177610-195A-4EF7-A85A-E2A4E0C1B5D4}" srcOrd="6" destOrd="0" presId="urn:microsoft.com/office/officeart/2005/8/layout/chevron1"/>
    <dgm:cxn modelId="{170474F2-0CDD-4870-BB79-AE52BBC2ACEE}" type="presParOf" srcId="{A0515232-7D33-4B7B-AEDC-E36D2FC7ABE0}" destId="{F2DA07FC-3C37-41AD-95E7-48FCF244A94F}" srcOrd="7" destOrd="0" presId="urn:microsoft.com/office/officeart/2005/8/layout/chevron1"/>
    <dgm:cxn modelId="{F46F6A86-324C-4C38-A23A-E3B3CA1B7542}" type="presParOf" srcId="{A0515232-7D33-4B7B-AEDC-E36D2FC7ABE0}" destId="{C51A2E01-451F-4CF9-AF03-804A09464C6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782B4FC-B05F-48A7-9EE8-B9ECCFBA1AD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F90E927-ADF4-4B9A-AA91-4B0B77437A26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</a:rPr>
            <a:t>Работа тока</a:t>
          </a:r>
          <a:endParaRPr lang="ru-RU" b="0" i="1" dirty="0">
            <a:solidFill>
              <a:schemeClr val="bg1"/>
            </a:solidFill>
          </a:endParaRPr>
        </a:p>
      </dgm:t>
    </dgm:pt>
    <dgm:pt modelId="{89988276-2064-435B-AF00-EC20756FF637}" type="parTrans" cxnId="{DE4A6CED-FAC0-43EC-92A6-33765E31CFA7}">
      <dgm:prSet/>
      <dgm:spPr/>
      <dgm:t>
        <a:bodyPr/>
        <a:lstStyle/>
        <a:p>
          <a:endParaRPr lang="ru-RU"/>
        </a:p>
      </dgm:t>
    </dgm:pt>
    <dgm:pt modelId="{AB1F8CB0-AC60-4914-B796-FB7353B1B28D}" type="sibTrans" cxnId="{DE4A6CED-FAC0-43EC-92A6-33765E31CFA7}">
      <dgm:prSet/>
      <dgm:spPr/>
      <dgm:t>
        <a:bodyPr/>
        <a:lstStyle/>
        <a:p>
          <a:endParaRPr lang="ru-RU"/>
        </a:p>
      </dgm:t>
    </dgm:pt>
    <dgm:pt modelId="{4715958A-E261-4B34-8C12-E5133ACD3AF5}">
      <dgm:prSet phldrT="[Текст]"/>
      <dgm:spPr/>
      <dgm:t>
        <a:bodyPr/>
        <a:lstStyle/>
        <a:p>
          <a:r>
            <a:rPr lang="ru-RU" b="1" i="1" dirty="0" smtClean="0">
              <a:solidFill>
                <a:schemeClr val="tx1"/>
              </a:solidFill>
            </a:rPr>
            <a:t>Мощность</a:t>
          </a:r>
          <a:endParaRPr lang="ru-RU" b="1" i="1" dirty="0">
            <a:solidFill>
              <a:schemeClr val="tx1"/>
            </a:solidFill>
          </a:endParaRPr>
        </a:p>
      </dgm:t>
    </dgm:pt>
    <dgm:pt modelId="{C31EA885-7EE0-45F3-9DD2-56F647091ADD}" type="parTrans" cxnId="{2BF71179-70C4-498B-9C98-9B77D28F3386}">
      <dgm:prSet/>
      <dgm:spPr/>
      <dgm:t>
        <a:bodyPr/>
        <a:lstStyle/>
        <a:p>
          <a:endParaRPr lang="ru-RU"/>
        </a:p>
      </dgm:t>
    </dgm:pt>
    <dgm:pt modelId="{4D9A6239-99E9-40A2-A371-38AA44EE4357}" type="sibTrans" cxnId="{2BF71179-70C4-498B-9C98-9B77D28F3386}">
      <dgm:prSet/>
      <dgm:spPr/>
      <dgm:t>
        <a:bodyPr/>
        <a:lstStyle/>
        <a:p>
          <a:endParaRPr lang="ru-RU"/>
        </a:p>
      </dgm:t>
    </dgm:pt>
    <dgm:pt modelId="{2F34283B-C3B3-4F3B-B696-A67037E2A402}">
      <dgm:prSet phldrT="[Текст]"/>
      <dgm:spPr/>
      <dgm:t>
        <a:bodyPr/>
        <a:lstStyle/>
        <a:p>
          <a:r>
            <a:rPr lang="ru-RU" i="1" dirty="0" smtClean="0"/>
            <a:t>Закон Джоуля- Ленца</a:t>
          </a:r>
          <a:endParaRPr lang="ru-RU" i="1" dirty="0"/>
        </a:p>
      </dgm:t>
    </dgm:pt>
    <dgm:pt modelId="{A79A0352-EC7D-4A41-BA6E-E9396B559A3A}" type="parTrans" cxnId="{3E928D0F-9BD4-4642-AD53-9BB2A23F473A}">
      <dgm:prSet/>
      <dgm:spPr/>
      <dgm:t>
        <a:bodyPr/>
        <a:lstStyle/>
        <a:p>
          <a:endParaRPr lang="ru-RU"/>
        </a:p>
      </dgm:t>
    </dgm:pt>
    <dgm:pt modelId="{32E2C6FB-A658-47B1-AF7C-A795D8EE7FBE}" type="sibTrans" cxnId="{3E928D0F-9BD4-4642-AD53-9BB2A23F473A}">
      <dgm:prSet/>
      <dgm:spPr/>
      <dgm:t>
        <a:bodyPr/>
        <a:lstStyle/>
        <a:p>
          <a:endParaRPr lang="ru-RU"/>
        </a:p>
      </dgm:t>
    </dgm:pt>
    <dgm:pt modelId="{D0D39A4B-5ED9-407A-A42A-E98A073D25B5}">
      <dgm:prSet phldrT="[Текст]"/>
      <dgm:spPr/>
      <dgm:t>
        <a:bodyPr/>
        <a:lstStyle/>
        <a:p>
          <a:r>
            <a:rPr lang="ru-RU" i="1" dirty="0" smtClean="0"/>
            <a:t>Решение задач</a:t>
          </a:r>
          <a:endParaRPr lang="ru-RU" i="1" dirty="0"/>
        </a:p>
      </dgm:t>
    </dgm:pt>
    <dgm:pt modelId="{173251B5-EAFC-4A2F-92A6-D5CC7C84BE3B}" type="parTrans" cxnId="{72C1E168-65DB-4DC7-973B-B74042057320}">
      <dgm:prSet/>
      <dgm:spPr/>
      <dgm:t>
        <a:bodyPr/>
        <a:lstStyle/>
        <a:p>
          <a:endParaRPr lang="ru-RU"/>
        </a:p>
      </dgm:t>
    </dgm:pt>
    <dgm:pt modelId="{868F5AA0-A394-4557-8F11-3CD4748C4C32}" type="sibTrans" cxnId="{72C1E168-65DB-4DC7-973B-B74042057320}">
      <dgm:prSet/>
      <dgm:spPr/>
      <dgm:t>
        <a:bodyPr/>
        <a:lstStyle/>
        <a:p>
          <a:endParaRPr lang="ru-RU"/>
        </a:p>
      </dgm:t>
    </dgm:pt>
    <dgm:pt modelId="{4036A169-3FC2-4673-AAB8-D71CB3454EFA}">
      <dgm:prSet phldrT="[Текст]"/>
      <dgm:spPr/>
      <dgm:t>
        <a:bodyPr/>
        <a:lstStyle/>
        <a:p>
          <a:r>
            <a:rPr lang="ru-RU" i="1" dirty="0" smtClean="0"/>
            <a:t>Задачи для самостоятельного решения</a:t>
          </a:r>
          <a:endParaRPr lang="ru-RU" i="1" dirty="0"/>
        </a:p>
      </dgm:t>
    </dgm:pt>
    <dgm:pt modelId="{7676ABD4-C3E2-4D13-986F-9FDD8F844D10}" type="parTrans" cxnId="{AC016DA3-9EB0-4C33-A7BF-0E68149E38A5}">
      <dgm:prSet/>
      <dgm:spPr/>
      <dgm:t>
        <a:bodyPr/>
        <a:lstStyle/>
        <a:p>
          <a:endParaRPr lang="ru-RU"/>
        </a:p>
      </dgm:t>
    </dgm:pt>
    <dgm:pt modelId="{E7A7FE02-CDFA-4973-879C-3C0610D11E2D}" type="sibTrans" cxnId="{AC016DA3-9EB0-4C33-A7BF-0E68149E38A5}">
      <dgm:prSet/>
      <dgm:spPr/>
      <dgm:t>
        <a:bodyPr/>
        <a:lstStyle/>
        <a:p>
          <a:endParaRPr lang="ru-RU"/>
        </a:p>
      </dgm:t>
    </dgm:pt>
    <dgm:pt modelId="{A0515232-7D33-4B7B-AEDC-E36D2FC7ABE0}" type="pres">
      <dgm:prSet presAssocID="{5782B4FC-B05F-48A7-9EE8-B9ECCFBA1AD7}" presName="Name0" presStyleCnt="0">
        <dgm:presLayoutVars>
          <dgm:dir/>
          <dgm:animLvl val="lvl"/>
          <dgm:resizeHandles val="exact"/>
        </dgm:presLayoutVars>
      </dgm:prSet>
      <dgm:spPr/>
    </dgm:pt>
    <dgm:pt modelId="{224370A2-1325-4441-925E-C7C42552CC1B}" type="pres">
      <dgm:prSet presAssocID="{0F90E927-ADF4-4B9A-AA91-4B0B77437A2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00047-EC09-4115-9618-2E821073A6EC}" type="pres">
      <dgm:prSet presAssocID="{AB1F8CB0-AC60-4914-B796-FB7353B1B28D}" presName="parTxOnlySpace" presStyleCnt="0"/>
      <dgm:spPr/>
    </dgm:pt>
    <dgm:pt modelId="{B80F9685-DA12-4006-A648-61A4D8D4F5DA}" type="pres">
      <dgm:prSet presAssocID="{4715958A-E261-4B34-8C12-E5133ACD3AF5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FC81F-4507-4569-8433-9A501A341100}" type="pres">
      <dgm:prSet presAssocID="{4D9A6239-99E9-40A2-A371-38AA44EE4357}" presName="parTxOnlySpace" presStyleCnt="0"/>
      <dgm:spPr/>
    </dgm:pt>
    <dgm:pt modelId="{59F059B0-211F-4E03-B3DB-50B3B8CFF0CF}" type="pres">
      <dgm:prSet presAssocID="{2F34283B-C3B3-4F3B-B696-A67037E2A402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BD31D-76D4-40B5-A210-A6E31747DCB7}" type="pres">
      <dgm:prSet presAssocID="{32E2C6FB-A658-47B1-AF7C-A795D8EE7FBE}" presName="parTxOnlySpace" presStyleCnt="0"/>
      <dgm:spPr/>
    </dgm:pt>
    <dgm:pt modelId="{FE177610-195A-4EF7-A85A-E2A4E0C1B5D4}" type="pres">
      <dgm:prSet presAssocID="{D0D39A4B-5ED9-407A-A42A-E98A073D25B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A07FC-3C37-41AD-95E7-48FCF244A94F}" type="pres">
      <dgm:prSet presAssocID="{868F5AA0-A394-4557-8F11-3CD4748C4C32}" presName="parTxOnlySpace" presStyleCnt="0"/>
      <dgm:spPr/>
    </dgm:pt>
    <dgm:pt modelId="{C51A2E01-451F-4CF9-AF03-804A09464C63}" type="pres">
      <dgm:prSet presAssocID="{4036A169-3FC2-4673-AAB8-D71CB3454EF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F71179-70C4-498B-9C98-9B77D28F3386}" srcId="{5782B4FC-B05F-48A7-9EE8-B9ECCFBA1AD7}" destId="{4715958A-E261-4B34-8C12-E5133ACD3AF5}" srcOrd="1" destOrd="0" parTransId="{C31EA885-7EE0-45F3-9DD2-56F647091ADD}" sibTransId="{4D9A6239-99E9-40A2-A371-38AA44EE4357}"/>
    <dgm:cxn modelId="{DE4A6CED-FAC0-43EC-92A6-33765E31CFA7}" srcId="{5782B4FC-B05F-48A7-9EE8-B9ECCFBA1AD7}" destId="{0F90E927-ADF4-4B9A-AA91-4B0B77437A26}" srcOrd="0" destOrd="0" parTransId="{89988276-2064-435B-AF00-EC20756FF637}" sibTransId="{AB1F8CB0-AC60-4914-B796-FB7353B1B28D}"/>
    <dgm:cxn modelId="{9C77E218-CD20-44D9-A930-53787C31814D}" type="presOf" srcId="{4715958A-E261-4B34-8C12-E5133ACD3AF5}" destId="{B80F9685-DA12-4006-A648-61A4D8D4F5DA}" srcOrd="0" destOrd="0" presId="urn:microsoft.com/office/officeart/2005/8/layout/chevron1"/>
    <dgm:cxn modelId="{EAB832DA-6544-4A5D-886D-FCBA7C0F4B78}" type="presOf" srcId="{5782B4FC-B05F-48A7-9EE8-B9ECCFBA1AD7}" destId="{A0515232-7D33-4B7B-AEDC-E36D2FC7ABE0}" srcOrd="0" destOrd="0" presId="urn:microsoft.com/office/officeart/2005/8/layout/chevron1"/>
    <dgm:cxn modelId="{4EEF3760-27D8-4746-91C9-2454DF843F53}" type="presOf" srcId="{2F34283B-C3B3-4F3B-B696-A67037E2A402}" destId="{59F059B0-211F-4E03-B3DB-50B3B8CFF0CF}" srcOrd="0" destOrd="0" presId="urn:microsoft.com/office/officeart/2005/8/layout/chevron1"/>
    <dgm:cxn modelId="{92F56F00-69A5-4951-B433-1E22066F5ED8}" type="presOf" srcId="{D0D39A4B-5ED9-407A-A42A-E98A073D25B5}" destId="{FE177610-195A-4EF7-A85A-E2A4E0C1B5D4}" srcOrd="0" destOrd="0" presId="urn:microsoft.com/office/officeart/2005/8/layout/chevron1"/>
    <dgm:cxn modelId="{D874EDD3-34A1-41A2-B1D7-BEE466FDE837}" type="presOf" srcId="{0F90E927-ADF4-4B9A-AA91-4B0B77437A26}" destId="{224370A2-1325-4441-925E-C7C42552CC1B}" srcOrd="0" destOrd="0" presId="urn:microsoft.com/office/officeart/2005/8/layout/chevron1"/>
    <dgm:cxn modelId="{72C1E168-65DB-4DC7-973B-B74042057320}" srcId="{5782B4FC-B05F-48A7-9EE8-B9ECCFBA1AD7}" destId="{D0D39A4B-5ED9-407A-A42A-E98A073D25B5}" srcOrd="3" destOrd="0" parTransId="{173251B5-EAFC-4A2F-92A6-D5CC7C84BE3B}" sibTransId="{868F5AA0-A394-4557-8F11-3CD4748C4C32}"/>
    <dgm:cxn modelId="{7F9A2142-FC8B-4418-BC25-ED449C7775B5}" type="presOf" srcId="{4036A169-3FC2-4673-AAB8-D71CB3454EFA}" destId="{C51A2E01-451F-4CF9-AF03-804A09464C63}" srcOrd="0" destOrd="0" presId="urn:microsoft.com/office/officeart/2005/8/layout/chevron1"/>
    <dgm:cxn modelId="{AC016DA3-9EB0-4C33-A7BF-0E68149E38A5}" srcId="{5782B4FC-B05F-48A7-9EE8-B9ECCFBA1AD7}" destId="{4036A169-3FC2-4673-AAB8-D71CB3454EFA}" srcOrd="4" destOrd="0" parTransId="{7676ABD4-C3E2-4D13-986F-9FDD8F844D10}" sibTransId="{E7A7FE02-CDFA-4973-879C-3C0610D11E2D}"/>
    <dgm:cxn modelId="{3E928D0F-9BD4-4642-AD53-9BB2A23F473A}" srcId="{5782B4FC-B05F-48A7-9EE8-B9ECCFBA1AD7}" destId="{2F34283B-C3B3-4F3B-B696-A67037E2A402}" srcOrd="2" destOrd="0" parTransId="{A79A0352-EC7D-4A41-BA6E-E9396B559A3A}" sibTransId="{32E2C6FB-A658-47B1-AF7C-A795D8EE7FBE}"/>
    <dgm:cxn modelId="{265E7478-B2BA-4EE1-8497-28AF968C8D1A}" type="presParOf" srcId="{A0515232-7D33-4B7B-AEDC-E36D2FC7ABE0}" destId="{224370A2-1325-4441-925E-C7C42552CC1B}" srcOrd="0" destOrd="0" presId="urn:microsoft.com/office/officeart/2005/8/layout/chevron1"/>
    <dgm:cxn modelId="{A23D6993-0D9B-463C-B1FB-283217C09391}" type="presParOf" srcId="{A0515232-7D33-4B7B-AEDC-E36D2FC7ABE0}" destId="{32400047-EC09-4115-9618-2E821073A6EC}" srcOrd="1" destOrd="0" presId="urn:microsoft.com/office/officeart/2005/8/layout/chevron1"/>
    <dgm:cxn modelId="{D51C8F61-D883-4BAC-B508-A5E94FED29BD}" type="presParOf" srcId="{A0515232-7D33-4B7B-AEDC-E36D2FC7ABE0}" destId="{B80F9685-DA12-4006-A648-61A4D8D4F5DA}" srcOrd="2" destOrd="0" presId="urn:microsoft.com/office/officeart/2005/8/layout/chevron1"/>
    <dgm:cxn modelId="{DC7B5EA7-9D2A-4AC6-BAA5-802F9D11D902}" type="presParOf" srcId="{A0515232-7D33-4B7B-AEDC-E36D2FC7ABE0}" destId="{AD2FC81F-4507-4569-8433-9A501A341100}" srcOrd="3" destOrd="0" presId="urn:microsoft.com/office/officeart/2005/8/layout/chevron1"/>
    <dgm:cxn modelId="{89F36CBD-32EF-4205-99EB-84E0DA9021F3}" type="presParOf" srcId="{A0515232-7D33-4B7B-AEDC-E36D2FC7ABE0}" destId="{59F059B0-211F-4E03-B3DB-50B3B8CFF0CF}" srcOrd="4" destOrd="0" presId="urn:microsoft.com/office/officeart/2005/8/layout/chevron1"/>
    <dgm:cxn modelId="{A78D6CE2-8CE4-4E74-9EBB-72823FD8118B}" type="presParOf" srcId="{A0515232-7D33-4B7B-AEDC-E36D2FC7ABE0}" destId="{E0EBD31D-76D4-40B5-A210-A6E31747DCB7}" srcOrd="5" destOrd="0" presId="urn:microsoft.com/office/officeart/2005/8/layout/chevron1"/>
    <dgm:cxn modelId="{BF454E33-48A3-45E7-AB7C-E10DB89E0518}" type="presParOf" srcId="{A0515232-7D33-4B7B-AEDC-E36D2FC7ABE0}" destId="{FE177610-195A-4EF7-A85A-E2A4E0C1B5D4}" srcOrd="6" destOrd="0" presId="urn:microsoft.com/office/officeart/2005/8/layout/chevron1"/>
    <dgm:cxn modelId="{218A33DF-62E3-44EB-A9D3-210A01F1F861}" type="presParOf" srcId="{A0515232-7D33-4B7B-AEDC-E36D2FC7ABE0}" destId="{F2DA07FC-3C37-41AD-95E7-48FCF244A94F}" srcOrd="7" destOrd="0" presId="urn:microsoft.com/office/officeart/2005/8/layout/chevron1"/>
    <dgm:cxn modelId="{A2DBBC79-22DF-4BBB-B845-E52439EA37ED}" type="presParOf" srcId="{A0515232-7D33-4B7B-AEDC-E36D2FC7ABE0}" destId="{C51A2E01-451F-4CF9-AF03-804A09464C6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782B4FC-B05F-48A7-9EE8-B9ECCFBA1AD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F90E927-ADF4-4B9A-AA91-4B0B77437A26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</a:rPr>
            <a:t>Работа тока</a:t>
          </a:r>
          <a:endParaRPr lang="ru-RU" b="0" i="1" dirty="0">
            <a:solidFill>
              <a:schemeClr val="bg1"/>
            </a:solidFill>
          </a:endParaRPr>
        </a:p>
      </dgm:t>
    </dgm:pt>
    <dgm:pt modelId="{89988276-2064-435B-AF00-EC20756FF637}" type="parTrans" cxnId="{DE4A6CED-FAC0-43EC-92A6-33765E31CFA7}">
      <dgm:prSet/>
      <dgm:spPr/>
      <dgm:t>
        <a:bodyPr/>
        <a:lstStyle/>
        <a:p>
          <a:endParaRPr lang="ru-RU"/>
        </a:p>
      </dgm:t>
    </dgm:pt>
    <dgm:pt modelId="{AB1F8CB0-AC60-4914-B796-FB7353B1B28D}" type="sibTrans" cxnId="{DE4A6CED-FAC0-43EC-92A6-33765E31CFA7}">
      <dgm:prSet/>
      <dgm:spPr/>
      <dgm:t>
        <a:bodyPr/>
        <a:lstStyle/>
        <a:p>
          <a:endParaRPr lang="ru-RU"/>
        </a:p>
      </dgm:t>
    </dgm:pt>
    <dgm:pt modelId="{4715958A-E261-4B34-8C12-E5133ACD3AF5}">
      <dgm:prSet phldrT="[Текст]"/>
      <dgm:spPr/>
      <dgm:t>
        <a:bodyPr/>
        <a:lstStyle/>
        <a:p>
          <a:r>
            <a:rPr lang="ru-RU" b="1" i="1" dirty="0" smtClean="0">
              <a:solidFill>
                <a:schemeClr val="tx1"/>
              </a:solidFill>
            </a:rPr>
            <a:t>Мощность</a:t>
          </a:r>
          <a:endParaRPr lang="ru-RU" b="1" i="1" dirty="0">
            <a:solidFill>
              <a:schemeClr val="tx1"/>
            </a:solidFill>
          </a:endParaRPr>
        </a:p>
      </dgm:t>
    </dgm:pt>
    <dgm:pt modelId="{C31EA885-7EE0-45F3-9DD2-56F647091ADD}" type="parTrans" cxnId="{2BF71179-70C4-498B-9C98-9B77D28F3386}">
      <dgm:prSet/>
      <dgm:spPr/>
      <dgm:t>
        <a:bodyPr/>
        <a:lstStyle/>
        <a:p>
          <a:endParaRPr lang="ru-RU"/>
        </a:p>
      </dgm:t>
    </dgm:pt>
    <dgm:pt modelId="{4D9A6239-99E9-40A2-A371-38AA44EE4357}" type="sibTrans" cxnId="{2BF71179-70C4-498B-9C98-9B77D28F3386}">
      <dgm:prSet/>
      <dgm:spPr/>
      <dgm:t>
        <a:bodyPr/>
        <a:lstStyle/>
        <a:p>
          <a:endParaRPr lang="ru-RU"/>
        </a:p>
      </dgm:t>
    </dgm:pt>
    <dgm:pt modelId="{2F34283B-C3B3-4F3B-B696-A67037E2A402}">
      <dgm:prSet phldrT="[Текст]"/>
      <dgm:spPr/>
      <dgm:t>
        <a:bodyPr/>
        <a:lstStyle/>
        <a:p>
          <a:r>
            <a:rPr lang="ru-RU" i="1" dirty="0" smtClean="0"/>
            <a:t>Закон Джоуля- Ленца</a:t>
          </a:r>
          <a:endParaRPr lang="ru-RU" i="1" dirty="0"/>
        </a:p>
      </dgm:t>
    </dgm:pt>
    <dgm:pt modelId="{A79A0352-EC7D-4A41-BA6E-E9396B559A3A}" type="parTrans" cxnId="{3E928D0F-9BD4-4642-AD53-9BB2A23F473A}">
      <dgm:prSet/>
      <dgm:spPr/>
      <dgm:t>
        <a:bodyPr/>
        <a:lstStyle/>
        <a:p>
          <a:endParaRPr lang="ru-RU"/>
        </a:p>
      </dgm:t>
    </dgm:pt>
    <dgm:pt modelId="{32E2C6FB-A658-47B1-AF7C-A795D8EE7FBE}" type="sibTrans" cxnId="{3E928D0F-9BD4-4642-AD53-9BB2A23F473A}">
      <dgm:prSet/>
      <dgm:spPr/>
      <dgm:t>
        <a:bodyPr/>
        <a:lstStyle/>
        <a:p>
          <a:endParaRPr lang="ru-RU"/>
        </a:p>
      </dgm:t>
    </dgm:pt>
    <dgm:pt modelId="{D0D39A4B-5ED9-407A-A42A-E98A073D25B5}">
      <dgm:prSet phldrT="[Текст]"/>
      <dgm:spPr/>
      <dgm:t>
        <a:bodyPr/>
        <a:lstStyle/>
        <a:p>
          <a:r>
            <a:rPr lang="ru-RU" i="1" dirty="0" smtClean="0"/>
            <a:t>Решение задач</a:t>
          </a:r>
          <a:endParaRPr lang="ru-RU" i="1" dirty="0"/>
        </a:p>
      </dgm:t>
    </dgm:pt>
    <dgm:pt modelId="{173251B5-EAFC-4A2F-92A6-D5CC7C84BE3B}" type="parTrans" cxnId="{72C1E168-65DB-4DC7-973B-B74042057320}">
      <dgm:prSet/>
      <dgm:spPr/>
      <dgm:t>
        <a:bodyPr/>
        <a:lstStyle/>
        <a:p>
          <a:endParaRPr lang="ru-RU"/>
        </a:p>
      </dgm:t>
    </dgm:pt>
    <dgm:pt modelId="{868F5AA0-A394-4557-8F11-3CD4748C4C32}" type="sibTrans" cxnId="{72C1E168-65DB-4DC7-973B-B74042057320}">
      <dgm:prSet/>
      <dgm:spPr/>
      <dgm:t>
        <a:bodyPr/>
        <a:lstStyle/>
        <a:p>
          <a:endParaRPr lang="ru-RU"/>
        </a:p>
      </dgm:t>
    </dgm:pt>
    <dgm:pt modelId="{4036A169-3FC2-4673-AAB8-D71CB3454EFA}">
      <dgm:prSet phldrT="[Текст]"/>
      <dgm:spPr/>
      <dgm:t>
        <a:bodyPr/>
        <a:lstStyle/>
        <a:p>
          <a:r>
            <a:rPr lang="ru-RU" i="1" dirty="0" smtClean="0"/>
            <a:t>Задачи для самостоятельного решения</a:t>
          </a:r>
          <a:endParaRPr lang="ru-RU" i="1" dirty="0"/>
        </a:p>
      </dgm:t>
    </dgm:pt>
    <dgm:pt modelId="{7676ABD4-C3E2-4D13-986F-9FDD8F844D10}" type="parTrans" cxnId="{AC016DA3-9EB0-4C33-A7BF-0E68149E38A5}">
      <dgm:prSet/>
      <dgm:spPr/>
      <dgm:t>
        <a:bodyPr/>
        <a:lstStyle/>
        <a:p>
          <a:endParaRPr lang="ru-RU"/>
        </a:p>
      </dgm:t>
    </dgm:pt>
    <dgm:pt modelId="{E7A7FE02-CDFA-4973-879C-3C0610D11E2D}" type="sibTrans" cxnId="{AC016DA3-9EB0-4C33-A7BF-0E68149E38A5}">
      <dgm:prSet/>
      <dgm:spPr/>
      <dgm:t>
        <a:bodyPr/>
        <a:lstStyle/>
        <a:p>
          <a:endParaRPr lang="ru-RU"/>
        </a:p>
      </dgm:t>
    </dgm:pt>
    <dgm:pt modelId="{A0515232-7D33-4B7B-AEDC-E36D2FC7ABE0}" type="pres">
      <dgm:prSet presAssocID="{5782B4FC-B05F-48A7-9EE8-B9ECCFBA1AD7}" presName="Name0" presStyleCnt="0">
        <dgm:presLayoutVars>
          <dgm:dir/>
          <dgm:animLvl val="lvl"/>
          <dgm:resizeHandles val="exact"/>
        </dgm:presLayoutVars>
      </dgm:prSet>
      <dgm:spPr/>
    </dgm:pt>
    <dgm:pt modelId="{224370A2-1325-4441-925E-C7C42552CC1B}" type="pres">
      <dgm:prSet presAssocID="{0F90E927-ADF4-4B9A-AA91-4B0B77437A2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00047-EC09-4115-9618-2E821073A6EC}" type="pres">
      <dgm:prSet presAssocID="{AB1F8CB0-AC60-4914-B796-FB7353B1B28D}" presName="parTxOnlySpace" presStyleCnt="0"/>
      <dgm:spPr/>
    </dgm:pt>
    <dgm:pt modelId="{B80F9685-DA12-4006-A648-61A4D8D4F5DA}" type="pres">
      <dgm:prSet presAssocID="{4715958A-E261-4B34-8C12-E5133ACD3AF5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FC81F-4507-4569-8433-9A501A341100}" type="pres">
      <dgm:prSet presAssocID="{4D9A6239-99E9-40A2-A371-38AA44EE4357}" presName="parTxOnlySpace" presStyleCnt="0"/>
      <dgm:spPr/>
    </dgm:pt>
    <dgm:pt modelId="{59F059B0-211F-4E03-B3DB-50B3B8CFF0CF}" type="pres">
      <dgm:prSet presAssocID="{2F34283B-C3B3-4F3B-B696-A67037E2A402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BD31D-76D4-40B5-A210-A6E31747DCB7}" type="pres">
      <dgm:prSet presAssocID="{32E2C6FB-A658-47B1-AF7C-A795D8EE7FBE}" presName="parTxOnlySpace" presStyleCnt="0"/>
      <dgm:spPr/>
    </dgm:pt>
    <dgm:pt modelId="{FE177610-195A-4EF7-A85A-E2A4E0C1B5D4}" type="pres">
      <dgm:prSet presAssocID="{D0D39A4B-5ED9-407A-A42A-E98A073D25B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A07FC-3C37-41AD-95E7-48FCF244A94F}" type="pres">
      <dgm:prSet presAssocID="{868F5AA0-A394-4557-8F11-3CD4748C4C32}" presName="parTxOnlySpace" presStyleCnt="0"/>
      <dgm:spPr/>
    </dgm:pt>
    <dgm:pt modelId="{C51A2E01-451F-4CF9-AF03-804A09464C63}" type="pres">
      <dgm:prSet presAssocID="{4036A169-3FC2-4673-AAB8-D71CB3454EF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F71179-70C4-498B-9C98-9B77D28F3386}" srcId="{5782B4FC-B05F-48A7-9EE8-B9ECCFBA1AD7}" destId="{4715958A-E261-4B34-8C12-E5133ACD3AF5}" srcOrd="1" destOrd="0" parTransId="{C31EA885-7EE0-45F3-9DD2-56F647091ADD}" sibTransId="{4D9A6239-99E9-40A2-A371-38AA44EE4357}"/>
    <dgm:cxn modelId="{DE4A6CED-FAC0-43EC-92A6-33765E31CFA7}" srcId="{5782B4FC-B05F-48A7-9EE8-B9ECCFBA1AD7}" destId="{0F90E927-ADF4-4B9A-AA91-4B0B77437A26}" srcOrd="0" destOrd="0" parTransId="{89988276-2064-435B-AF00-EC20756FF637}" sibTransId="{AB1F8CB0-AC60-4914-B796-FB7353B1B28D}"/>
    <dgm:cxn modelId="{82EEC412-5905-41BB-B8E4-3B1256236463}" type="presOf" srcId="{0F90E927-ADF4-4B9A-AA91-4B0B77437A26}" destId="{224370A2-1325-4441-925E-C7C42552CC1B}" srcOrd="0" destOrd="0" presId="urn:microsoft.com/office/officeart/2005/8/layout/chevron1"/>
    <dgm:cxn modelId="{5FB85983-E1DC-430D-A5F5-1F3A3FBEF496}" type="presOf" srcId="{4715958A-E261-4B34-8C12-E5133ACD3AF5}" destId="{B80F9685-DA12-4006-A648-61A4D8D4F5DA}" srcOrd="0" destOrd="0" presId="urn:microsoft.com/office/officeart/2005/8/layout/chevron1"/>
    <dgm:cxn modelId="{BC9C10CC-C28E-4154-904D-35C202C72F11}" type="presOf" srcId="{2F34283B-C3B3-4F3B-B696-A67037E2A402}" destId="{59F059B0-211F-4E03-B3DB-50B3B8CFF0CF}" srcOrd="0" destOrd="0" presId="urn:microsoft.com/office/officeart/2005/8/layout/chevron1"/>
    <dgm:cxn modelId="{3BEA2495-9928-4276-A58A-68327F3DACB6}" type="presOf" srcId="{4036A169-3FC2-4673-AAB8-D71CB3454EFA}" destId="{C51A2E01-451F-4CF9-AF03-804A09464C63}" srcOrd="0" destOrd="0" presId="urn:microsoft.com/office/officeart/2005/8/layout/chevron1"/>
    <dgm:cxn modelId="{6985ECCF-42B1-45E0-87F1-3E15EB39CEEF}" type="presOf" srcId="{5782B4FC-B05F-48A7-9EE8-B9ECCFBA1AD7}" destId="{A0515232-7D33-4B7B-AEDC-E36D2FC7ABE0}" srcOrd="0" destOrd="0" presId="urn:microsoft.com/office/officeart/2005/8/layout/chevron1"/>
    <dgm:cxn modelId="{8436DFC5-9B36-426D-A058-0DD7F1952BF0}" type="presOf" srcId="{D0D39A4B-5ED9-407A-A42A-E98A073D25B5}" destId="{FE177610-195A-4EF7-A85A-E2A4E0C1B5D4}" srcOrd="0" destOrd="0" presId="urn:microsoft.com/office/officeart/2005/8/layout/chevron1"/>
    <dgm:cxn modelId="{72C1E168-65DB-4DC7-973B-B74042057320}" srcId="{5782B4FC-B05F-48A7-9EE8-B9ECCFBA1AD7}" destId="{D0D39A4B-5ED9-407A-A42A-E98A073D25B5}" srcOrd="3" destOrd="0" parTransId="{173251B5-EAFC-4A2F-92A6-D5CC7C84BE3B}" sibTransId="{868F5AA0-A394-4557-8F11-3CD4748C4C32}"/>
    <dgm:cxn modelId="{AC016DA3-9EB0-4C33-A7BF-0E68149E38A5}" srcId="{5782B4FC-B05F-48A7-9EE8-B9ECCFBA1AD7}" destId="{4036A169-3FC2-4673-AAB8-D71CB3454EFA}" srcOrd="4" destOrd="0" parTransId="{7676ABD4-C3E2-4D13-986F-9FDD8F844D10}" sibTransId="{E7A7FE02-CDFA-4973-879C-3C0610D11E2D}"/>
    <dgm:cxn modelId="{3E928D0F-9BD4-4642-AD53-9BB2A23F473A}" srcId="{5782B4FC-B05F-48A7-9EE8-B9ECCFBA1AD7}" destId="{2F34283B-C3B3-4F3B-B696-A67037E2A402}" srcOrd="2" destOrd="0" parTransId="{A79A0352-EC7D-4A41-BA6E-E9396B559A3A}" sibTransId="{32E2C6FB-A658-47B1-AF7C-A795D8EE7FBE}"/>
    <dgm:cxn modelId="{548DCF27-E17B-4570-82C9-8FCFF6D5D1E1}" type="presParOf" srcId="{A0515232-7D33-4B7B-AEDC-E36D2FC7ABE0}" destId="{224370A2-1325-4441-925E-C7C42552CC1B}" srcOrd="0" destOrd="0" presId="urn:microsoft.com/office/officeart/2005/8/layout/chevron1"/>
    <dgm:cxn modelId="{63261B6C-038D-4C98-AEB0-D7056370847C}" type="presParOf" srcId="{A0515232-7D33-4B7B-AEDC-E36D2FC7ABE0}" destId="{32400047-EC09-4115-9618-2E821073A6EC}" srcOrd="1" destOrd="0" presId="urn:microsoft.com/office/officeart/2005/8/layout/chevron1"/>
    <dgm:cxn modelId="{706EF952-35F7-4EF3-8EB4-0C915CBECB0F}" type="presParOf" srcId="{A0515232-7D33-4B7B-AEDC-E36D2FC7ABE0}" destId="{B80F9685-DA12-4006-A648-61A4D8D4F5DA}" srcOrd="2" destOrd="0" presId="urn:microsoft.com/office/officeart/2005/8/layout/chevron1"/>
    <dgm:cxn modelId="{BC7252E0-0628-4A3D-88A9-6AF5AEA1CDA0}" type="presParOf" srcId="{A0515232-7D33-4B7B-AEDC-E36D2FC7ABE0}" destId="{AD2FC81F-4507-4569-8433-9A501A341100}" srcOrd="3" destOrd="0" presId="urn:microsoft.com/office/officeart/2005/8/layout/chevron1"/>
    <dgm:cxn modelId="{6E2D07F2-0BEA-4973-B98D-20C3DDE35F05}" type="presParOf" srcId="{A0515232-7D33-4B7B-AEDC-E36D2FC7ABE0}" destId="{59F059B0-211F-4E03-B3DB-50B3B8CFF0CF}" srcOrd="4" destOrd="0" presId="urn:microsoft.com/office/officeart/2005/8/layout/chevron1"/>
    <dgm:cxn modelId="{F603C1C6-4DB9-4B3E-9F76-301F90B3D624}" type="presParOf" srcId="{A0515232-7D33-4B7B-AEDC-E36D2FC7ABE0}" destId="{E0EBD31D-76D4-40B5-A210-A6E31747DCB7}" srcOrd="5" destOrd="0" presId="urn:microsoft.com/office/officeart/2005/8/layout/chevron1"/>
    <dgm:cxn modelId="{767096FD-03C7-4EFB-BDE8-154565252FFC}" type="presParOf" srcId="{A0515232-7D33-4B7B-AEDC-E36D2FC7ABE0}" destId="{FE177610-195A-4EF7-A85A-E2A4E0C1B5D4}" srcOrd="6" destOrd="0" presId="urn:microsoft.com/office/officeart/2005/8/layout/chevron1"/>
    <dgm:cxn modelId="{3C1DF622-BA75-4868-8228-759C922E3FA1}" type="presParOf" srcId="{A0515232-7D33-4B7B-AEDC-E36D2FC7ABE0}" destId="{F2DA07FC-3C37-41AD-95E7-48FCF244A94F}" srcOrd="7" destOrd="0" presId="urn:microsoft.com/office/officeart/2005/8/layout/chevron1"/>
    <dgm:cxn modelId="{67CDB169-E957-4D83-ADC1-50F6AD52F04D}" type="presParOf" srcId="{A0515232-7D33-4B7B-AEDC-E36D2FC7ABE0}" destId="{C51A2E01-451F-4CF9-AF03-804A09464C6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782B4FC-B05F-48A7-9EE8-B9ECCFBA1AD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F90E927-ADF4-4B9A-AA91-4B0B77437A26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</a:rPr>
            <a:t>Работа тока</a:t>
          </a:r>
          <a:endParaRPr lang="ru-RU" b="0" i="1" dirty="0">
            <a:solidFill>
              <a:schemeClr val="bg1"/>
            </a:solidFill>
          </a:endParaRPr>
        </a:p>
      </dgm:t>
    </dgm:pt>
    <dgm:pt modelId="{89988276-2064-435B-AF00-EC20756FF637}" type="parTrans" cxnId="{DE4A6CED-FAC0-43EC-92A6-33765E31CFA7}">
      <dgm:prSet/>
      <dgm:spPr/>
      <dgm:t>
        <a:bodyPr/>
        <a:lstStyle/>
        <a:p>
          <a:endParaRPr lang="ru-RU"/>
        </a:p>
      </dgm:t>
    </dgm:pt>
    <dgm:pt modelId="{AB1F8CB0-AC60-4914-B796-FB7353B1B28D}" type="sibTrans" cxnId="{DE4A6CED-FAC0-43EC-92A6-33765E31CFA7}">
      <dgm:prSet/>
      <dgm:spPr/>
      <dgm:t>
        <a:bodyPr/>
        <a:lstStyle/>
        <a:p>
          <a:endParaRPr lang="ru-RU"/>
        </a:p>
      </dgm:t>
    </dgm:pt>
    <dgm:pt modelId="{4715958A-E261-4B34-8C12-E5133ACD3AF5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</a:rPr>
            <a:t>Мощность</a:t>
          </a:r>
          <a:endParaRPr lang="ru-RU" b="0" i="1" dirty="0">
            <a:solidFill>
              <a:schemeClr val="bg1"/>
            </a:solidFill>
          </a:endParaRPr>
        </a:p>
      </dgm:t>
    </dgm:pt>
    <dgm:pt modelId="{C31EA885-7EE0-45F3-9DD2-56F647091ADD}" type="parTrans" cxnId="{2BF71179-70C4-498B-9C98-9B77D28F3386}">
      <dgm:prSet/>
      <dgm:spPr/>
      <dgm:t>
        <a:bodyPr/>
        <a:lstStyle/>
        <a:p>
          <a:endParaRPr lang="ru-RU"/>
        </a:p>
      </dgm:t>
    </dgm:pt>
    <dgm:pt modelId="{4D9A6239-99E9-40A2-A371-38AA44EE4357}" type="sibTrans" cxnId="{2BF71179-70C4-498B-9C98-9B77D28F3386}">
      <dgm:prSet/>
      <dgm:spPr/>
      <dgm:t>
        <a:bodyPr/>
        <a:lstStyle/>
        <a:p>
          <a:endParaRPr lang="ru-RU"/>
        </a:p>
      </dgm:t>
    </dgm:pt>
    <dgm:pt modelId="{2F34283B-C3B3-4F3B-B696-A67037E2A402}">
      <dgm:prSet phldrT="[Текст]"/>
      <dgm:spPr/>
      <dgm:t>
        <a:bodyPr/>
        <a:lstStyle/>
        <a:p>
          <a:r>
            <a:rPr lang="ru-RU" b="1" i="1" dirty="0" smtClean="0">
              <a:solidFill>
                <a:schemeClr val="tx1"/>
              </a:solidFill>
            </a:rPr>
            <a:t>Закон Джоуля- Ленца</a:t>
          </a:r>
          <a:endParaRPr lang="ru-RU" b="1" i="1" dirty="0">
            <a:solidFill>
              <a:schemeClr val="tx1"/>
            </a:solidFill>
          </a:endParaRPr>
        </a:p>
      </dgm:t>
    </dgm:pt>
    <dgm:pt modelId="{A79A0352-EC7D-4A41-BA6E-E9396B559A3A}" type="parTrans" cxnId="{3E928D0F-9BD4-4642-AD53-9BB2A23F473A}">
      <dgm:prSet/>
      <dgm:spPr/>
      <dgm:t>
        <a:bodyPr/>
        <a:lstStyle/>
        <a:p>
          <a:endParaRPr lang="ru-RU"/>
        </a:p>
      </dgm:t>
    </dgm:pt>
    <dgm:pt modelId="{32E2C6FB-A658-47B1-AF7C-A795D8EE7FBE}" type="sibTrans" cxnId="{3E928D0F-9BD4-4642-AD53-9BB2A23F473A}">
      <dgm:prSet/>
      <dgm:spPr/>
      <dgm:t>
        <a:bodyPr/>
        <a:lstStyle/>
        <a:p>
          <a:endParaRPr lang="ru-RU"/>
        </a:p>
      </dgm:t>
    </dgm:pt>
    <dgm:pt modelId="{D0D39A4B-5ED9-407A-A42A-E98A073D25B5}">
      <dgm:prSet phldrT="[Текст]"/>
      <dgm:spPr/>
      <dgm:t>
        <a:bodyPr/>
        <a:lstStyle/>
        <a:p>
          <a:r>
            <a:rPr lang="ru-RU" i="1" dirty="0" smtClean="0"/>
            <a:t>Решение задач</a:t>
          </a:r>
          <a:endParaRPr lang="ru-RU" i="1" dirty="0"/>
        </a:p>
      </dgm:t>
    </dgm:pt>
    <dgm:pt modelId="{173251B5-EAFC-4A2F-92A6-D5CC7C84BE3B}" type="parTrans" cxnId="{72C1E168-65DB-4DC7-973B-B74042057320}">
      <dgm:prSet/>
      <dgm:spPr/>
      <dgm:t>
        <a:bodyPr/>
        <a:lstStyle/>
        <a:p>
          <a:endParaRPr lang="ru-RU"/>
        </a:p>
      </dgm:t>
    </dgm:pt>
    <dgm:pt modelId="{868F5AA0-A394-4557-8F11-3CD4748C4C32}" type="sibTrans" cxnId="{72C1E168-65DB-4DC7-973B-B74042057320}">
      <dgm:prSet/>
      <dgm:spPr/>
      <dgm:t>
        <a:bodyPr/>
        <a:lstStyle/>
        <a:p>
          <a:endParaRPr lang="ru-RU"/>
        </a:p>
      </dgm:t>
    </dgm:pt>
    <dgm:pt modelId="{4036A169-3FC2-4673-AAB8-D71CB3454EFA}">
      <dgm:prSet phldrT="[Текст]"/>
      <dgm:spPr/>
      <dgm:t>
        <a:bodyPr/>
        <a:lstStyle/>
        <a:p>
          <a:r>
            <a:rPr lang="ru-RU" i="1" dirty="0" smtClean="0"/>
            <a:t>Задачи для самостоятельного решения</a:t>
          </a:r>
          <a:endParaRPr lang="ru-RU" i="1" dirty="0"/>
        </a:p>
      </dgm:t>
    </dgm:pt>
    <dgm:pt modelId="{7676ABD4-C3E2-4D13-986F-9FDD8F844D10}" type="parTrans" cxnId="{AC016DA3-9EB0-4C33-A7BF-0E68149E38A5}">
      <dgm:prSet/>
      <dgm:spPr/>
      <dgm:t>
        <a:bodyPr/>
        <a:lstStyle/>
        <a:p>
          <a:endParaRPr lang="ru-RU"/>
        </a:p>
      </dgm:t>
    </dgm:pt>
    <dgm:pt modelId="{E7A7FE02-CDFA-4973-879C-3C0610D11E2D}" type="sibTrans" cxnId="{AC016DA3-9EB0-4C33-A7BF-0E68149E38A5}">
      <dgm:prSet/>
      <dgm:spPr/>
      <dgm:t>
        <a:bodyPr/>
        <a:lstStyle/>
        <a:p>
          <a:endParaRPr lang="ru-RU"/>
        </a:p>
      </dgm:t>
    </dgm:pt>
    <dgm:pt modelId="{A0515232-7D33-4B7B-AEDC-E36D2FC7ABE0}" type="pres">
      <dgm:prSet presAssocID="{5782B4FC-B05F-48A7-9EE8-B9ECCFBA1AD7}" presName="Name0" presStyleCnt="0">
        <dgm:presLayoutVars>
          <dgm:dir/>
          <dgm:animLvl val="lvl"/>
          <dgm:resizeHandles val="exact"/>
        </dgm:presLayoutVars>
      </dgm:prSet>
      <dgm:spPr/>
    </dgm:pt>
    <dgm:pt modelId="{224370A2-1325-4441-925E-C7C42552CC1B}" type="pres">
      <dgm:prSet presAssocID="{0F90E927-ADF4-4B9A-AA91-4B0B77437A2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00047-EC09-4115-9618-2E821073A6EC}" type="pres">
      <dgm:prSet presAssocID="{AB1F8CB0-AC60-4914-B796-FB7353B1B28D}" presName="parTxOnlySpace" presStyleCnt="0"/>
      <dgm:spPr/>
    </dgm:pt>
    <dgm:pt modelId="{B80F9685-DA12-4006-A648-61A4D8D4F5DA}" type="pres">
      <dgm:prSet presAssocID="{4715958A-E261-4B34-8C12-E5133ACD3AF5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FC81F-4507-4569-8433-9A501A341100}" type="pres">
      <dgm:prSet presAssocID="{4D9A6239-99E9-40A2-A371-38AA44EE4357}" presName="parTxOnlySpace" presStyleCnt="0"/>
      <dgm:spPr/>
    </dgm:pt>
    <dgm:pt modelId="{59F059B0-211F-4E03-B3DB-50B3B8CFF0CF}" type="pres">
      <dgm:prSet presAssocID="{2F34283B-C3B3-4F3B-B696-A67037E2A402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BD31D-76D4-40B5-A210-A6E31747DCB7}" type="pres">
      <dgm:prSet presAssocID="{32E2C6FB-A658-47B1-AF7C-A795D8EE7FBE}" presName="parTxOnlySpace" presStyleCnt="0"/>
      <dgm:spPr/>
    </dgm:pt>
    <dgm:pt modelId="{FE177610-195A-4EF7-A85A-E2A4E0C1B5D4}" type="pres">
      <dgm:prSet presAssocID="{D0D39A4B-5ED9-407A-A42A-E98A073D25B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A07FC-3C37-41AD-95E7-48FCF244A94F}" type="pres">
      <dgm:prSet presAssocID="{868F5AA0-A394-4557-8F11-3CD4748C4C32}" presName="parTxOnlySpace" presStyleCnt="0"/>
      <dgm:spPr/>
    </dgm:pt>
    <dgm:pt modelId="{C51A2E01-451F-4CF9-AF03-804A09464C63}" type="pres">
      <dgm:prSet presAssocID="{4036A169-3FC2-4673-AAB8-D71CB3454EF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F71179-70C4-498B-9C98-9B77D28F3386}" srcId="{5782B4FC-B05F-48A7-9EE8-B9ECCFBA1AD7}" destId="{4715958A-E261-4B34-8C12-E5133ACD3AF5}" srcOrd="1" destOrd="0" parTransId="{C31EA885-7EE0-45F3-9DD2-56F647091ADD}" sibTransId="{4D9A6239-99E9-40A2-A371-38AA44EE4357}"/>
    <dgm:cxn modelId="{7519B5D4-1C91-45E6-9876-6E5E746F0BF4}" type="presOf" srcId="{5782B4FC-B05F-48A7-9EE8-B9ECCFBA1AD7}" destId="{A0515232-7D33-4B7B-AEDC-E36D2FC7ABE0}" srcOrd="0" destOrd="0" presId="urn:microsoft.com/office/officeart/2005/8/layout/chevron1"/>
    <dgm:cxn modelId="{DE4A6CED-FAC0-43EC-92A6-33765E31CFA7}" srcId="{5782B4FC-B05F-48A7-9EE8-B9ECCFBA1AD7}" destId="{0F90E927-ADF4-4B9A-AA91-4B0B77437A26}" srcOrd="0" destOrd="0" parTransId="{89988276-2064-435B-AF00-EC20756FF637}" sibTransId="{AB1F8CB0-AC60-4914-B796-FB7353B1B28D}"/>
    <dgm:cxn modelId="{F49D75BD-163D-4574-98B7-83A75C88A015}" type="presOf" srcId="{0F90E927-ADF4-4B9A-AA91-4B0B77437A26}" destId="{224370A2-1325-4441-925E-C7C42552CC1B}" srcOrd="0" destOrd="0" presId="urn:microsoft.com/office/officeart/2005/8/layout/chevron1"/>
    <dgm:cxn modelId="{F06362E5-AE6A-49AC-89F5-48F3B898509F}" type="presOf" srcId="{4036A169-3FC2-4673-AAB8-D71CB3454EFA}" destId="{C51A2E01-451F-4CF9-AF03-804A09464C63}" srcOrd="0" destOrd="0" presId="urn:microsoft.com/office/officeart/2005/8/layout/chevron1"/>
    <dgm:cxn modelId="{368658B3-EA2C-4500-8F6B-0DB9AC4DE8D0}" type="presOf" srcId="{D0D39A4B-5ED9-407A-A42A-E98A073D25B5}" destId="{FE177610-195A-4EF7-A85A-E2A4E0C1B5D4}" srcOrd="0" destOrd="0" presId="urn:microsoft.com/office/officeart/2005/8/layout/chevron1"/>
    <dgm:cxn modelId="{72C1E168-65DB-4DC7-973B-B74042057320}" srcId="{5782B4FC-B05F-48A7-9EE8-B9ECCFBA1AD7}" destId="{D0D39A4B-5ED9-407A-A42A-E98A073D25B5}" srcOrd="3" destOrd="0" parTransId="{173251B5-EAFC-4A2F-92A6-D5CC7C84BE3B}" sibTransId="{868F5AA0-A394-4557-8F11-3CD4748C4C32}"/>
    <dgm:cxn modelId="{AC016DA3-9EB0-4C33-A7BF-0E68149E38A5}" srcId="{5782B4FC-B05F-48A7-9EE8-B9ECCFBA1AD7}" destId="{4036A169-3FC2-4673-AAB8-D71CB3454EFA}" srcOrd="4" destOrd="0" parTransId="{7676ABD4-C3E2-4D13-986F-9FDD8F844D10}" sibTransId="{E7A7FE02-CDFA-4973-879C-3C0610D11E2D}"/>
    <dgm:cxn modelId="{3E928D0F-9BD4-4642-AD53-9BB2A23F473A}" srcId="{5782B4FC-B05F-48A7-9EE8-B9ECCFBA1AD7}" destId="{2F34283B-C3B3-4F3B-B696-A67037E2A402}" srcOrd="2" destOrd="0" parTransId="{A79A0352-EC7D-4A41-BA6E-E9396B559A3A}" sibTransId="{32E2C6FB-A658-47B1-AF7C-A795D8EE7FBE}"/>
    <dgm:cxn modelId="{2A8AAA78-3469-4182-A833-88CD0B24DA5C}" type="presOf" srcId="{4715958A-E261-4B34-8C12-E5133ACD3AF5}" destId="{B80F9685-DA12-4006-A648-61A4D8D4F5DA}" srcOrd="0" destOrd="0" presId="urn:microsoft.com/office/officeart/2005/8/layout/chevron1"/>
    <dgm:cxn modelId="{A2E7DB78-64FE-4BDD-A519-F94C900DEECD}" type="presOf" srcId="{2F34283B-C3B3-4F3B-B696-A67037E2A402}" destId="{59F059B0-211F-4E03-B3DB-50B3B8CFF0CF}" srcOrd="0" destOrd="0" presId="urn:microsoft.com/office/officeart/2005/8/layout/chevron1"/>
    <dgm:cxn modelId="{A7091EF7-B9C4-4BC4-B627-4A5D10AD44DB}" type="presParOf" srcId="{A0515232-7D33-4B7B-AEDC-E36D2FC7ABE0}" destId="{224370A2-1325-4441-925E-C7C42552CC1B}" srcOrd="0" destOrd="0" presId="urn:microsoft.com/office/officeart/2005/8/layout/chevron1"/>
    <dgm:cxn modelId="{F507D704-90D0-46A9-AD45-106D6480C23F}" type="presParOf" srcId="{A0515232-7D33-4B7B-AEDC-E36D2FC7ABE0}" destId="{32400047-EC09-4115-9618-2E821073A6EC}" srcOrd="1" destOrd="0" presId="urn:microsoft.com/office/officeart/2005/8/layout/chevron1"/>
    <dgm:cxn modelId="{E804D7FD-1DDA-4BF7-B092-B775EFBFDB3A}" type="presParOf" srcId="{A0515232-7D33-4B7B-AEDC-E36D2FC7ABE0}" destId="{B80F9685-DA12-4006-A648-61A4D8D4F5DA}" srcOrd="2" destOrd="0" presId="urn:microsoft.com/office/officeart/2005/8/layout/chevron1"/>
    <dgm:cxn modelId="{7F361123-CB2D-4140-A94A-4A87989F2314}" type="presParOf" srcId="{A0515232-7D33-4B7B-AEDC-E36D2FC7ABE0}" destId="{AD2FC81F-4507-4569-8433-9A501A341100}" srcOrd="3" destOrd="0" presId="urn:microsoft.com/office/officeart/2005/8/layout/chevron1"/>
    <dgm:cxn modelId="{EE936027-4B13-4C96-843E-3B0C7C1C1042}" type="presParOf" srcId="{A0515232-7D33-4B7B-AEDC-E36D2FC7ABE0}" destId="{59F059B0-211F-4E03-B3DB-50B3B8CFF0CF}" srcOrd="4" destOrd="0" presId="urn:microsoft.com/office/officeart/2005/8/layout/chevron1"/>
    <dgm:cxn modelId="{9BCA8D44-2313-4B47-9533-0D16F658A262}" type="presParOf" srcId="{A0515232-7D33-4B7B-AEDC-E36D2FC7ABE0}" destId="{E0EBD31D-76D4-40B5-A210-A6E31747DCB7}" srcOrd="5" destOrd="0" presId="urn:microsoft.com/office/officeart/2005/8/layout/chevron1"/>
    <dgm:cxn modelId="{F40DBF85-C3E8-41CC-B807-3FE0A8D0FB61}" type="presParOf" srcId="{A0515232-7D33-4B7B-AEDC-E36D2FC7ABE0}" destId="{FE177610-195A-4EF7-A85A-E2A4E0C1B5D4}" srcOrd="6" destOrd="0" presId="urn:microsoft.com/office/officeart/2005/8/layout/chevron1"/>
    <dgm:cxn modelId="{FEC94682-DD70-495E-86C0-E3E1E7C4F087}" type="presParOf" srcId="{A0515232-7D33-4B7B-AEDC-E36D2FC7ABE0}" destId="{F2DA07FC-3C37-41AD-95E7-48FCF244A94F}" srcOrd="7" destOrd="0" presId="urn:microsoft.com/office/officeart/2005/8/layout/chevron1"/>
    <dgm:cxn modelId="{1CAFD95C-FDF4-433D-9ED1-D6A24AF165D1}" type="presParOf" srcId="{A0515232-7D33-4B7B-AEDC-E36D2FC7ABE0}" destId="{C51A2E01-451F-4CF9-AF03-804A09464C6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782B4FC-B05F-48A7-9EE8-B9ECCFBA1AD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F90E927-ADF4-4B9A-AA91-4B0B77437A26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</a:rPr>
            <a:t>Работа тока</a:t>
          </a:r>
          <a:endParaRPr lang="ru-RU" b="0" i="1" dirty="0">
            <a:solidFill>
              <a:schemeClr val="bg1"/>
            </a:solidFill>
          </a:endParaRPr>
        </a:p>
      </dgm:t>
    </dgm:pt>
    <dgm:pt modelId="{89988276-2064-435B-AF00-EC20756FF637}" type="parTrans" cxnId="{DE4A6CED-FAC0-43EC-92A6-33765E31CFA7}">
      <dgm:prSet/>
      <dgm:spPr/>
      <dgm:t>
        <a:bodyPr/>
        <a:lstStyle/>
        <a:p>
          <a:endParaRPr lang="ru-RU"/>
        </a:p>
      </dgm:t>
    </dgm:pt>
    <dgm:pt modelId="{AB1F8CB0-AC60-4914-B796-FB7353B1B28D}" type="sibTrans" cxnId="{DE4A6CED-FAC0-43EC-92A6-33765E31CFA7}">
      <dgm:prSet/>
      <dgm:spPr/>
      <dgm:t>
        <a:bodyPr/>
        <a:lstStyle/>
        <a:p>
          <a:endParaRPr lang="ru-RU"/>
        </a:p>
      </dgm:t>
    </dgm:pt>
    <dgm:pt modelId="{4715958A-E261-4B34-8C12-E5133ACD3AF5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</a:rPr>
            <a:t>Мощность</a:t>
          </a:r>
          <a:endParaRPr lang="ru-RU" b="0" i="1" dirty="0">
            <a:solidFill>
              <a:schemeClr val="bg1"/>
            </a:solidFill>
          </a:endParaRPr>
        </a:p>
      </dgm:t>
    </dgm:pt>
    <dgm:pt modelId="{C31EA885-7EE0-45F3-9DD2-56F647091ADD}" type="parTrans" cxnId="{2BF71179-70C4-498B-9C98-9B77D28F3386}">
      <dgm:prSet/>
      <dgm:spPr/>
      <dgm:t>
        <a:bodyPr/>
        <a:lstStyle/>
        <a:p>
          <a:endParaRPr lang="ru-RU"/>
        </a:p>
      </dgm:t>
    </dgm:pt>
    <dgm:pt modelId="{4D9A6239-99E9-40A2-A371-38AA44EE4357}" type="sibTrans" cxnId="{2BF71179-70C4-498B-9C98-9B77D28F3386}">
      <dgm:prSet/>
      <dgm:spPr/>
      <dgm:t>
        <a:bodyPr/>
        <a:lstStyle/>
        <a:p>
          <a:endParaRPr lang="ru-RU"/>
        </a:p>
      </dgm:t>
    </dgm:pt>
    <dgm:pt modelId="{2F34283B-C3B3-4F3B-B696-A67037E2A402}">
      <dgm:prSet phldrT="[Текст]"/>
      <dgm:spPr/>
      <dgm:t>
        <a:bodyPr/>
        <a:lstStyle/>
        <a:p>
          <a:r>
            <a:rPr lang="ru-RU" b="1" i="1" dirty="0" smtClean="0">
              <a:solidFill>
                <a:schemeClr val="tx1"/>
              </a:solidFill>
            </a:rPr>
            <a:t>Закон Джоуля- Ленца</a:t>
          </a:r>
          <a:endParaRPr lang="ru-RU" b="1" i="1" dirty="0">
            <a:solidFill>
              <a:schemeClr val="tx1"/>
            </a:solidFill>
          </a:endParaRPr>
        </a:p>
      </dgm:t>
    </dgm:pt>
    <dgm:pt modelId="{A79A0352-EC7D-4A41-BA6E-E9396B559A3A}" type="parTrans" cxnId="{3E928D0F-9BD4-4642-AD53-9BB2A23F473A}">
      <dgm:prSet/>
      <dgm:spPr/>
      <dgm:t>
        <a:bodyPr/>
        <a:lstStyle/>
        <a:p>
          <a:endParaRPr lang="ru-RU"/>
        </a:p>
      </dgm:t>
    </dgm:pt>
    <dgm:pt modelId="{32E2C6FB-A658-47B1-AF7C-A795D8EE7FBE}" type="sibTrans" cxnId="{3E928D0F-9BD4-4642-AD53-9BB2A23F473A}">
      <dgm:prSet/>
      <dgm:spPr/>
      <dgm:t>
        <a:bodyPr/>
        <a:lstStyle/>
        <a:p>
          <a:endParaRPr lang="ru-RU"/>
        </a:p>
      </dgm:t>
    </dgm:pt>
    <dgm:pt modelId="{D0D39A4B-5ED9-407A-A42A-E98A073D25B5}">
      <dgm:prSet phldrT="[Текст]"/>
      <dgm:spPr/>
      <dgm:t>
        <a:bodyPr/>
        <a:lstStyle/>
        <a:p>
          <a:r>
            <a:rPr lang="ru-RU" i="1" dirty="0" smtClean="0"/>
            <a:t>Решение задач</a:t>
          </a:r>
          <a:endParaRPr lang="ru-RU" i="1" dirty="0"/>
        </a:p>
      </dgm:t>
    </dgm:pt>
    <dgm:pt modelId="{173251B5-EAFC-4A2F-92A6-D5CC7C84BE3B}" type="parTrans" cxnId="{72C1E168-65DB-4DC7-973B-B74042057320}">
      <dgm:prSet/>
      <dgm:spPr/>
      <dgm:t>
        <a:bodyPr/>
        <a:lstStyle/>
        <a:p>
          <a:endParaRPr lang="ru-RU"/>
        </a:p>
      </dgm:t>
    </dgm:pt>
    <dgm:pt modelId="{868F5AA0-A394-4557-8F11-3CD4748C4C32}" type="sibTrans" cxnId="{72C1E168-65DB-4DC7-973B-B74042057320}">
      <dgm:prSet/>
      <dgm:spPr/>
      <dgm:t>
        <a:bodyPr/>
        <a:lstStyle/>
        <a:p>
          <a:endParaRPr lang="ru-RU"/>
        </a:p>
      </dgm:t>
    </dgm:pt>
    <dgm:pt modelId="{4036A169-3FC2-4673-AAB8-D71CB3454EFA}">
      <dgm:prSet phldrT="[Текст]"/>
      <dgm:spPr/>
      <dgm:t>
        <a:bodyPr/>
        <a:lstStyle/>
        <a:p>
          <a:r>
            <a:rPr lang="ru-RU" i="1" dirty="0" smtClean="0"/>
            <a:t>Задачи для самостоятельного решения</a:t>
          </a:r>
          <a:endParaRPr lang="ru-RU" i="1" dirty="0"/>
        </a:p>
      </dgm:t>
    </dgm:pt>
    <dgm:pt modelId="{7676ABD4-C3E2-4D13-986F-9FDD8F844D10}" type="parTrans" cxnId="{AC016DA3-9EB0-4C33-A7BF-0E68149E38A5}">
      <dgm:prSet/>
      <dgm:spPr/>
      <dgm:t>
        <a:bodyPr/>
        <a:lstStyle/>
        <a:p>
          <a:endParaRPr lang="ru-RU"/>
        </a:p>
      </dgm:t>
    </dgm:pt>
    <dgm:pt modelId="{E7A7FE02-CDFA-4973-879C-3C0610D11E2D}" type="sibTrans" cxnId="{AC016DA3-9EB0-4C33-A7BF-0E68149E38A5}">
      <dgm:prSet/>
      <dgm:spPr/>
      <dgm:t>
        <a:bodyPr/>
        <a:lstStyle/>
        <a:p>
          <a:endParaRPr lang="ru-RU"/>
        </a:p>
      </dgm:t>
    </dgm:pt>
    <dgm:pt modelId="{A0515232-7D33-4B7B-AEDC-E36D2FC7ABE0}" type="pres">
      <dgm:prSet presAssocID="{5782B4FC-B05F-48A7-9EE8-B9ECCFBA1AD7}" presName="Name0" presStyleCnt="0">
        <dgm:presLayoutVars>
          <dgm:dir/>
          <dgm:animLvl val="lvl"/>
          <dgm:resizeHandles val="exact"/>
        </dgm:presLayoutVars>
      </dgm:prSet>
      <dgm:spPr/>
    </dgm:pt>
    <dgm:pt modelId="{224370A2-1325-4441-925E-C7C42552CC1B}" type="pres">
      <dgm:prSet presAssocID="{0F90E927-ADF4-4B9A-AA91-4B0B77437A2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00047-EC09-4115-9618-2E821073A6EC}" type="pres">
      <dgm:prSet presAssocID="{AB1F8CB0-AC60-4914-B796-FB7353B1B28D}" presName="parTxOnlySpace" presStyleCnt="0"/>
      <dgm:spPr/>
    </dgm:pt>
    <dgm:pt modelId="{B80F9685-DA12-4006-A648-61A4D8D4F5DA}" type="pres">
      <dgm:prSet presAssocID="{4715958A-E261-4B34-8C12-E5133ACD3AF5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FC81F-4507-4569-8433-9A501A341100}" type="pres">
      <dgm:prSet presAssocID="{4D9A6239-99E9-40A2-A371-38AA44EE4357}" presName="parTxOnlySpace" presStyleCnt="0"/>
      <dgm:spPr/>
    </dgm:pt>
    <dgm:pt modelId="{59F059B0-211F-4E03-B3DB-50B3B8CFF0CF}" type="pres">
      <dgm:prSet presAssocID="{2F34283B-C3B3-4F3B-B696-A67037E2A402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BD31D-76D4-40B5-A210-A6E31747DCB7}" type="pres">
      <dgm:prSet presAssocID="{32E2C6FB-A658-47B1-AF7C-A795D8EE7FBE}" presName="parTxOnlySpace" presStyleCnt="0"/>
      <dgm:spPr/>
    </dgm:pt>
    <dgm:pt modelId="{FE177610-195A-4EF7-A85A-E2A4E0C1B5D4}" type="pres">
      <dgm:prSet presAssocID="{D0D39A4B-5ED9-407A-A42A-E98A073D25B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A07FC-3C37-41AD-95E7-48FCF244A94F}" type="pres">
      <dgm:prSet presAssocID="{868F5AA0-A394-4557-8F11-3CD4748C4C32}" presName="parTxOnlySpace" presStyleCnt="0"/>
      <dgm:spPr/>
    </dgm:pt>
    <dgm:pt modelId="{C51A2E01-451F-4CF9-AF03-804A09464C63}" type="pres">
      <dgm:prSet presAssocID="{4036A169-3FC2-4673-AAB8-D71CB3454EF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14859D-9395-4783-A40C-FC3090732F91}" type="presOf" srcId="{0F90E927-ADF4-4B9A-AA91-4B0B77437A26}" destId="{224370A2-1325-4441-925E-C7C42552CC1B}" srcOrd="0" destOrd="0" presId="urn:microsoft.com/office/officeart/2005/8/layout/chevron1"/>
    <dgm:cxn modelId="{AC016DA3-9EB0-4C33-A7BF-0E68149E38A5}" srcId="{5782B4FC-B05F-48A7-9EE8-B9ECCFBA1AD7}" destId="{4036A169-3FC2-4673-AAB8-D71CB3454EFA}" srcOrd="4" destOrd="0" parTransId="{7676ABD4-C3E2-4D13-986F-9FDD8F844D10}" sibTransId="{E7A7FE02-CDFA-4973-879C-3C0610D11E2D}"/>
    <dgm:cxn modelId="{EBE2F356-7410-4222-A63B-DAB5FD9C7392}" type="presOf" srcId="{4715958A-E261-4B34-8C12-E5133ACD3AF5}" destId="{B80F9685-DA12-4006-A648-61A4D8D4F5DA}" srcOrd="0" destOrd="0" presId="urn:microsoft.com/office/officeart/2005/8/layout/chevron1"/>
    <dgm:cxn modelId="{2BF71179-70C4-498B-9C98-9B77D28F3386}" srcId="{5782B4FC-B05F-48A7-9EE8-B9ECCFBA1AD7}" destId="{4715958A-E261-4B34-8C12-E5133ACD3AF5}" srcOrd="1" destOrd="0" parTransId="{C31EA885-7EE0-45F3-9DD2-56F647091ADD}" sibTransId="{4D9A6239-99E9-40A2-A371-38AA44EE4357}"/>
    <dgm:cxn modelId="{1C0B5AA1-DAB1-4471-8A35-EC49E0EC20A7}" type="presOf" srcId="{5782B4FC-B05F-48A7-9EE8-B9ECCFBA1AD7}" destId="{A0515232-7D33-4B7B-AEDC-E36D2FC7ABE0}" srcOrd="0" destOrd="0" presId="urn:microsoft.com/office/officeart/2005/8/layout/chevron1"/>
    <dgm:cxn modelId="{19CF112E-BB8E-40A4-99C9-FDFE7C5A85EC}" type="presOf" srcId="{4036A169-3FC2-4673-AAB8-D71CB3454EFA}" destId="{C51A2E01-451F-4CF9-AF03-804A09464C63}" srcOrd="0" destOrd="0" presId="urn:microsoft.com/office/officeart/2005/8/layout/chevron1"/>
    <dgm:cxn modelId="{DE4A6CED-FAC0-43EC-92A6-33765E31CFA7}" srcId="{5782B4FC-B05F-48A7-9EE8-B9ECCFBA1AD7}" destId="{0F90E927-ADF4-4B9A-AA91-4B0B77437A26}" srcOrd="0" destOrd="0" parTransId="{89988276-2064-435B-AF00-EC20756FF637}" sibTransId="{AB1F8CB0-AC60-4914-B796-FB7353B1B28D}"/>
    <dgm:cxn modelId="{3E928D0F-9BD4-4642-AD53-9BB2A23F473A}" srcId="{5782B4FC-B05F-48A7-9EE8-B9ECCFBA1AD7}" destId="{2F34283B-C3B3-4F3B-B696-A67037E2A402}" srcOrd="2" destOrd="0" parTransId="{A79A0352-EC7D-4A41-BA6E-E9396B559A3A}" sibTransId="{32E2C6FB-A658-47B1-AF7C-A795D8EE7FBE}"/>
    <dgm:cxn modelId="{72C1E168-65DB-4DC7-973B-B74042057320}" srcId="{5782B4FC-B05F-48A7-9EE8-B9ECCFBA1AD7}" destId="{D0D39A4B-5ED9-407A-A42A-E98A073D25B5}" srcOrd="3" destOrd="0" parTransId="{173251B5-EAFC-4A2F-92A6-D5CC7C84BE3B}" sibTransId="{868F5AA0-A394-4557-8F11-3CD4748C4C32}"/>
    <dgm:cxn modelId="{C9F22E7C-E5B6-4AA4-A2D8-3749D83F5E03}" type="presOf" srcId="{2F34283B-C3B3-4F3B-B696-A67037E2A402}" destId="{59F059B0-211F-4E03-B3DB-50B3B8CFF0CF}" srcOrd="0" destOrd="0" presId="urn:microsoft.com/office/officeart/2005/8/layout/chevron1"/>
    <dgm:cxn modelId="{22D7C18A-4CB8-49AF-92A3-E988556CC6C2}" type="presOf" srcId="{D0D39A4B-5ED9-407A-A42A-E98A073D25B5}" destId="{FE177610-195A-4EF7-A85A-E2A4E0C1B5D4}" srcOrd="0" destOrd="0" presId="urn:microsoft.com/office/officeart/2005/8/layout/chevron1"/>
    <dgm:cxn modelId="{A1509CCB-D65A-48A0-A963-A844DCAA6845}" type="presParOf" srcId="{A0515232-7D33-4B7B-AEDC-E36D2FC7ABE0}" destId="{224370A2-1325-4441-925E-C7C42552CC1B}" srcOrd="0" destOrd="0" presId="urn:microsoft.com/office/officeart/2005/8/layout/chevron1"/>
    <dgm:cxn modelId="{14DD18EC-6A9D-45DB-8D69-0EA1CE3AC1B5}" type="presParOf" srcId="{A0515232-7D33-4B7B-AEDC-E36D2FC7ABE0}" destId="{32400047-EC09-4115-9618-2E821073A6EC}" srcOrd="1" destOrd="0" presId="urn:microsoft.com/office/officeart/2005/8/layout/chevron1"/>
    <dgm:cxn modelId="{F000A214-C6E3-41BD-968E-6CF8675077C7}" type="presParOf" srcId="{A0515232-7D33-4B7B-AEDC-E36D2FC7ABE0}" destId="{B80F9685-DA12-4006-A648-61A4D8D4F5DA}" srcOrd="2" destOrd="0" presId="urn:microsoft.com/office/officeart/2005/8/layout/chevron1"/>
    <dgm:cxn modelId="{DA3C982A-5588-4E3F-8B27-EBF634606273}" type="presParOf" srcId="{A0515232-7D33-4B7B-AEDC-E36D2FC7ABE0}" destId="{AD2FC81F-4507-4569-8433-9A501A341100}" srcOrd="3" destOrd="0" presId="urn:microsoft.com/office/officeart/2005/8/layout/chevron1"/>
    <dgm:cxn modelId="{B3B69C3E-B2FF-4855-9D91-4BBEE0674C47}" type="presParOf" srcId="{A0515232-7D33-4B7B-AEDC-E36D2FC7ABE0}" destId="{59F059B0-211F-4E03-B3DB-50B3B8CFF0CF}" srcOrd="4" destOrd="0" presId="urn:microsoft.com/office/officeart/2005/8/layout/chevron1"/>
    <dgm:cxn modelId="{14F97BBD-C87E-4548-AB60-6E8AC463463C}" type="presParOf" srcId="{A0515232-7D33-4B7B-AEDC-E36D2FC7ABE0}" destId="{E0EBD31D-76D4-40B5-A210-A6E31747DCB7}" srcOrd="5" destOrd="0" presId="urn:microsoft.com/office/officeart/2005/8/layout/chevron1"/>
    <dgm:cxn modelId="{39987847-1CC1-4402-898B-0FAFB7B6AF17}" type="presParOf" srcId="{A0515232-7D33-4B7B-AEDC-E36D2FC7ABE0}" destId="{FE177610-195A-4EF7-A85A-E2A4E0C1B5D4}" srcOrd="6" destOrd="0" presId="urn:microsoft.com/office/officeart/2005/8/layout/chevron1"/>
    <dgm:cxn modelId="{5EE93ADA-F315-4093-9A66-E7D08C3AE2CF}" type="presParOf" srcId="{A0515232-7D33-4B7B-AEDC-E36D2FC7ABE0}" destId="{F2DA07FC-3C37-41AD-95E7-48FCF244A94F}" srcOrd="7" destOrd="0" presId="urn:microsoft.com/office/officeart/2005/8/layout/chevron1"/>
    <dgm:cxn modelId="{4C09BB8C-33E0-4A13-B4ED-E76AEBCBA669}" type="presParOf" srcId="{A0515232-7D33-4B7B-AEDC-E36D2FC7ABE0}" destId="{C51A2E01-451F-4CF9-AF03-804A09464C6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782B4FC-B05F-48A7-9EE8-B9ECCFBA1AD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F90E927-ADF4-4B9A-AA91-4B0B77437A26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</a:rPr>
            <a:t>Работа тока</a:t>
          </a:r>
          <a:endParaRPr lang="ru-RU" b="0" i="1" dirty="0">
            <a:solidFill>
              <a:schemeClr val="bg1"/>
            </a:solidFill>
          </a:endParaRPr>
        </a:p>
      </dgm:t>
    </dgm:pt>
    <dgm:pt modelId="{89988276-2064-435B-AF00-EC20756FF637}" type="parTrans" cxnId="{DE4A6CED-FAC0-43EC-92A6-33765E31CFA7}">
      <dgm:prSet/>
      <dgm:spPr/>
      <dgm:t>
        <a:bodyPr/>
        <a:lstStyle/>
        <a:p>
          <a:endParaRPr lang="ru-RU"/>
        </a:p>
      </dgm:t>
    </dgm:pt>
    <dgm:pt modelId="{AB1F8CB0-AC60-4914-B796-FB7353B1B28D}" type="sibTrans" cxnId="{DE4A6CED-FAC0-43EC-92A6-33765E31CFA7}">
      <dgm:prSet/>
      <dgm:spPr/>
      <dgm:t>
        <a:bodyPr/>
        <a:lstStyle/>
        <a:p>
          <a:endParaRPr lang="ru-RU"/>
        </a:p>
      </dgm:t>
    </dgm:pt>
    <dgm:pt modelId="{4715958A-E261-4B34-8C12-E5133ACD3AF5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</a:rPr>
            <a:t>Мощность</a:t>
          </a:r>
          <a:endParaRPr lang="ru-RU" b="0" i="1" dirty="0">
            <a:solidFill>
              <a:schemeClr val="bg1"/>
            </a:solidFill>
          </a:endParaRPr>
        </a:p>
      </dgm:t>
    </dgm:pt>
    <dgm:pt modelId="{C31EA885-7EE0-45F3-9DD2-56F647091ADD}" type="parTrans" cxnId="{2BF71179-70C4-498B-9C98-9B77D28F3386}">
      <dgm:prSet/>
      <dgm:spPr/>
      <dgm:t>
        <a:bodyPr/>
        <a:lstStyle/>
        <a:p>
          <a:endParaRPr lang="ru-RU"/>
        </a:p>
      </dgm:t>
    </dgm:pt>
    <dgm:pt modelId="{4D9A6239-99E9-40A2-A371-38AA44EE4357}" type="sibTrans" cxnId="{2BF71179-70C4-498B-9C98-9B77D28F3386}">
      <dgm:prSet/>
      <dgm:spPr/>
      <dgm:t>
        <a:bodyPr/>
        <a:lstStyle/>
        <a:p>
          <a:endParaRPr lang="ru-RU"/>
        </a:p>
      </dgm:t>
    </dgm:pt>
    <dgm:pt modelId="{2F34283B-C3B3-4F3B-B696-A67037E2A402}">
      <dgm:prSet phldrT="[Текст]"/>
      <dgm:spPr/>
      <dgm:t>
        <a:bodyPr/>
        <a:lstStyle/>
        <a:p>
          <a:r>
            <a:rPr lang="ru-RU" b="1" i="1" dirty="0" smtClean="0">
              <a:solidFill>
                <a:schemeClr val="tx1"/>
              </a:solidFill>
            </a:rPr>
            <a:t>Закон Джоуля- Ленца</a:t>
          </a:r>
          <a:endParaRPr lang="ru-RU" b="1" i="1" dirty="0">
            <a:solidFill>
              <a:schemeClr val="tx1"/>
            </a:solidFill>
          </a:endParaRPr>
        </a:p>
      </dgm:t>
    </dgm:pt>
    <dgm:pt modelId="{A79A0352-EC7D-4A41-BA6E-E9396B559A3A}" type="parTrans" cxnId="{3E928D0F-9BD4-4642-AD53-9BB2A23F473A}">
      <dgm:prSet/>
      <dgm:spPr/>
      <dgm:t>
        <a:bodyPr/>
        <a:lstStyle/>
        <a:p>
          <a:endParaRPr lang="ru-RU"/>
        </a:p>
      </dgm:t>
    </dgm:pt>
    <dgm:pt modelId="{32E2C6FB-A658-47B1-AF7C-A795D8EE7FBE}" type="sibTrans" cxnId="{3E928D0F-9BD4-4642-AD53-9BB2A23F473A}">
      <dgm:prSet/>
      <dgm:spPr/>
      <dgm:t>
        <a:bodyPr/>
        <a:lstStyle/>
        <a:p>
          <a:endParaRPr lang="ru-RU"/>
        </a:p>
      </dgm:t>
    </dgm:pt>
    <dgm:pt modelId="{D0D39A4B-5ED9-407A-A42A-E98A073D25B5}">
      <dgm:prSet phldrT="[Текст]"/>
      <dgm:spPr/>
      <dgm:t>
        <a:bodyPr/>
        <a:lstStyle/>
        <a:p>
          <a:r>
            <a:rPr lang="ru-RU" i="1" dirty="0" smtClean="0"/>
            <a:t>Решение задач</a:t>
          </a:r>
          <a:endParaRPr lang="ru-RU" i="1" dirty="0"/>
        </a:p>
      </dgm:t>
    </dgm:pt>
    <dgm:pt modelId="{173251B5-EAFC-4A2F-92A6-D5CC7C84BE3B}" type="parTrans" cxnId="{72C1E168-65DB-4DC7-973B-B74042057320}">
      <dgm:prSet/>
      <dgm:spPr/>
      <dgm:t>
        <a:bodyPr/>
        <a:lstStyle/>
        <a:p>
          <a:endParaRPr lang="ru-RU"/>
        </a:p>
      </dgm:t>
    </dgm:pt>
    <dgm:pt modelId="{868F5AA0-A394-4557-8F11-3CD4748C4C32}" type="sibTrans" cxnId="{72C1E168-65DB-4DC7-973B-B74042057320}">
      <dgm:prSet/>
      <dgm:spPr/>
      <dgm:t>
        <a:bodyPr/>
        <a:lstStyle/>
        <a:p>
          <a:endParaRPr lang="ru-RU"/>
        </a:p>
      </dgm:t>
    </dgm:pt>
    <dgm:pt modelId="{4036A169-3FC2-4673-AAB8-D71CB3454EFA}">
      <dgm:prSet phldrT="[Текст]"/>
      <dgm:spPr/>
      <dgm:t>
        <a:bodyPr/>
        <a:lstStyle/>
        <a:p>
          <a:r>
            <a:rPr lang="ru-RU" i="1" dirty="0" smtClean="0"/>
            <a:t>Задачи для самостоятельного решения</a:t>
          </a:r>
          <a:endParaRPr lang="ru-RU" i="1" dirty="0"/>
        </a:p>
      </dgm:t>
    </dgm:pt>
    <dgm:pt modelId="{7676ABD4-C3E2-4D13-986F-9FDD8F844D10}" type="parTrans" cxnId="{AC016DA3-9EB0-4C33-A7BF-0E68149E38A5}">
      <dgm:prSet/>
      <dgm:spPr/>
      <dgm:t>
        <a:bodyPr/>
        <a:lstStyle/>
        <a:p>
          <a:endParaRPr lang="ru-RU"/>
        </a:p>
      </dgm:t>
    </dgm:pt>
    <dgm:pt modelId="{E7A7FE02-CDFA-4973-879C-3C0610D11E2D}" type="sibTrans" cxnId="{AC016DA3-9EB0-4C33-A7BF-0E68149E38A5}">
      <dgm:prSet/>
      <dgm:spPr/>
      <dgm:t>
        <a:bodyPr/>
        <a:lstStyle/>
        <a:p>
          <a:endParaRPr lang="ru-RU"/>
        </a:p>
      </dgm:t>
    </dgm:pt>
    <dgm:pt modelId="{A0515232-7D33-4B7B-AEDC-E36D2FC7ABE0}" type="pres">
      <dgm:prSet presAssocID="{5782B4FC-B05F-48A7-9EE8-B9ECCFBA1AD7}" presName="Name0" presStyleCnt="0">
        <dgm:presLayoutVars>
          <dgm:dir/>
          <dgm:animLvl val="lvl"/>
          <dgm:resizeHandles val="exact"/>
        </dgm:presLayoutVars>
      </dgm:prSet>
      <dgm:spPr/>
    </dgm:pt>
    <dgm:pt modelId="{224370A2-1325-4441-925E-C7C42552CC1B}" type="pres">
      <dgm:prSet presAssocID="{0F90E927-ADF4-4B9A-AA91-4B0B77437A2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00047-EC09-4115-9618-2E821073A6EC}" type="pres">
      <dgm:prSet presAssocID="{AB1F8CB0-AC60-4914-B796-FB7353B1B28D}" presName="parTxOnlySpace" presStyleCnt="0"/>
      <dgm:spPr/>
    </dgm:pt>
    <dgm:pt modelId="{B80F9685-DA12-4006-A648-61A4D8D4F5DA}" type="pres">
      <dgm:prSet presAssocID="{4715958A-E261-4B34-8C12-E5133ACD3AF5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FC81F-4507-4569-8433-9A501A341100}" type="pres">
      <dgm:prSet presAssocID="{4D9A6239-99E9-40A2-A371-38AA44EE4357}" presName="parTxOnlySpace" presStyleCnt="0"/>
      <dgm:spPr/>
    </dgm:pt>
    <dgm:pt modelId="{59F059B0-211F-4E03-B3DB-50B3B8CFF0CF}" type="pres">
      <dgm:prSet presAssocID="{2F34283B-C3B3-4F3B-B696-A67037E2A402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BD31D-76D4-40B5-A210-A6E31747DCB7}" type="pres">
      <dgm:prSet presAssocID="{32E2C6FB-A658-47B1-AF7C-A795D8EE7FBE}" presName="parTxOnlySpace" presStyleCnt="0"/>
      <dgm:spPr/>
    </dgm:pt>
    <dgm:pt modelId="{FE177610-195A-4EF7-A85A-E2A4E0C1B5D4}" type="pres">
      <dgm:prSet presAssocID="{D0D39A4B-5ED9-407A-A42A-E98A073D25B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A07FC-3C37-41AD-95E7-48FCF244A94F}" type="pres">
      <dgm:prSet presAssocID="{868F5AA0-A394-4557-8F11-3CD4748C4C32}" presName="parTxOnlySpace" presStyleCnt="0"/>
      <dgm:spPr/>
    </dgm:pt>
    <dgm:pt modelId="{C51A2E01-451F-4CF9-AF03-804A09464C63}" type="pres">
      <dgm:prSet presAssocID="{4036A169-3FC2-4673-AAB8-D71CB3454EF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F71179-70C4-498B-9C98-9B77D28F3386}" srcId="{5782B4FC-B05F-48A7-9EE8-B9ECCFBA1AD7}" destId="{4715958A-E261-4B34-8C12-E5133ACD3AF5}" srcOrd="1" destOrd="0" parTransId="{C31EA885-7EE0-45F3-9DD2-56F647091ADD}" sibTransId="{4D9A6239-99E9-40A2-A371-38AA44EE4357}"/>
    <dgm:cxn modelId="{DE4A6CED-FAC0-43EC-92A6-33765E31CFA7}" srcId="{5782B4FC-B05F-48A7-9EE8-B9ECCFBA1AD7}" destId="{0F90E927-ADF4-4B9A-AA91-4B0B77437A26}" srcOrd="0" destOrd="0" parTransId="{89988276-2064-435B-AF00-EC20756FF637}" sibTransId="{AB1F8CB0-AC60-4914-B796-FB7353B1B28D}"/>
    <dgm:cxn modelId="{4C33ED9A-0ECD-4A4E-A52C-06793EBDFE90}" type="presOf" srcId="{0F90E927-ADF4-4B9A-AA91-4B0B77437A26}" destId="{224370A2-1325-4441-925E-C7C42552CC1B}" srcOrd="0" destOrd="0" presId="urn:microsoft.com/office/officeart/2005/8/layout/chevron1"/>
    <dgm:cxn modelId="{B0729AA1-1FC4-488A-A847-6062FA401AA2}" type="presOf" srcId="{4715958A-E261-4B34-8C12-E5133ACD3AF5}" destId="{B80F9685-DA12-4006-A648-61A4D8D4F5DA}" srcOrd="0" destOrd="0" presId="urn:microsoft.com/office/officeart/2005/8/layout/chevron1"/>
    <dgm:cxn modelId="{8EC3CC92-F93D-48B5-ADBD-1AF77B75C368}" type="presOf" srcId="{4036A169-3FC2-4673-AAB8-D71CB3454EFA}" destId="{C51A2E01-451F-4CF9-AF03-804A09464C63}" srcOrd="0" destOrd="0" presId="urn:microsoft.com/office/officeart/2005/8/layout/chevron1"/>
    <dgm:cxn modelId="{92AC3360-4A22-4009-BC64-66F223CF9C91}" type="presOf" srcId="{5782B4FC-B05F-48A7-9EE8-B9ECCFBA1AD7}" destId="{A0515232-7D33-4B7B-AEDC-E36D2FC7ABE0}" srcOrd="0" destOrd="0" presId="urn:microsoft.com/office/officeart/2005/8/layout/chevron1"/>
    <dgm:cxn modelId="{6E245119-B37A-48DB-A02C-CAEECD077B17}" type="presOf" srcId="{D0D39A4B-5ED9-407A-A42A-E98A073D25B5}" destId="{FE177610-195A-4EF7-A85A-E2A4E0C1B5D4}" srcOrd="0" destOrd="0" presId="urn:microsoft.com/office/officeart/2005/8/layout/chevron1"/>
    <dgm:cxn modelId="{72C1E168-65DB-4DC7-973B-B74042057320}" srcId="{5782B4FC-B05F-48A7-9EE8-B9ECCFBA1AD7}" destId="{D0D39A4B-5ED9-407A-A42A-E98A073D25B5}" srcOrd="3" destOrd="0" parTransId="{173251B5-EAFC-4A2F-92A6-D5CC7C84BE3B}" sibTransId="{868F5AA0-A394-4557-8F11-3CD4748C4C32}"/>
    <dgm:cxn modelId="{7EBE38B3-72DC-40B0-9ED7-68388AB19BC4}" type="presOf" srcId="{2F34283B-C3B3-4F3B-B696-A67037E2A402}" destId="{59F059B0-211F-4E03-B3DB-50B3B8CFF0CF}" srcOrd="0" destOrd="0" presId="urn:microsoft.com/office/officeart/2005/8/layout/chevron1"/>
    <dgm:cxn modelId="{AC016DA3-9EB0-4C33-A7BF-0E68149E38A5}" srcId="{5782B4FC-B05F-48A7-9EE8-B9ECCFBA1AD7}" destId="{4036A169-3FC2-4673-AAB8-D71CB3454EFA}" srcOrd="4" destOrd="0" parTransId="{7676ABD4-C3E2-4D13-986F-9FDD8F844D10}" sibTransId="{E7A7FE02-CDFA-4973-879C-3C0610D11E2D}"/>
    <dgm:cxn modelId="{3E928D0F-9BD4-4642-AD53-9BB2A23F473A}" srcId="{5782B4FC-B05F-48A7-9EE8-B9ECCFBA1AD7}" destId="{2F34283B-C3B3-4F3B-B696-A67037E2A402}" srcOrd="2" destOrd="0" parTransId="{A79A0352-EC7D-4A41-BA6E-E9396B559A3A}" sibTransId="{32E2C6FB-A658-47B1-AF7C-A795D8EE7FBE}"/>
    <dgm:cxn modelId="{8CB29459-1950-4499-92B4-DE774A26DF56}" type="presParOf" srcId="{A0515232-7D33-4B7B-AEDC-E36D2FC7ABE0}" destId="{224370A2-1325-4441-925E-C7C42552CC1B}" srcOrd="0" destOrd="0" presId="urn:microsoft.com/office/officeart/2005/8/layout/chevron1"/>
    <dgm:cxn modelId="{F868E034-E94E-4023-A5B2-336DF424F1D7}" type="presParOf" srcId="{A0515232-7D33-4B7B-AEDC-E36D2FC7ABE0}" destId="{32400047-EC09-4115-9618-2E821073A6EC}" srcOrd="1" destOrd="0" presId="urn:microsoft.com/office/officeart/2005/8/layout/chevron1"/>
    <dgm:cxn modelId="{E8ED326A-7454-4EA5-9262-3BD8AC812337}" type="presParOf" srcId="{A0515232-7D33-4B7B-AEDC-E36D2FC7ABE0}" destId="{B80F9685-DA12-4006-A648-61A4D8D4F5DA}" srcOrd="2" destOrd="0" presId="urn:microsoft.com/office/officeart/2005/8/layout/chevron1"/>
    <dgm:cxn modelId="{F8227EE1-F847-44BF-AE61-5D1E22A2AE07}" type="presParOf" srcId="{A0515232-7D33-4B7B-AEDC-E36D2FC7ABE0}" destId="{AD2FC81F-4507-4569-8433-9A501A341100}" srcOrd="3" destOrd="0" presId="urn:microsoft.com/office/officeart/2005/8/layout/chevron1"/>
    <dgm:cxn modelId="{A519ECAA-6914-47B7-95E6-C3D7216BEFC0}" type="presParOf" srcId="{A0515232-7D33-4B7B-AEDC-E36D2FC7ABE0}" destId="{59F059B0-211F-4E03-B3DB-50B3B8CFF0CF}" srcOrd="4" destOrd="0" presId="urn:microsoft.com/office/officeart/2005/8/layout/chevron1"/>
    <dgm:cxn modelId="{98BF116F-0418-40B2-B845-24A3E563115D}" type="presParOf" srcId="{A0515232-7D33-4B7B-AEDC-E36D2FC7ABE0}" destId="{E0EBD31D-76D4-40B5-A210-A6E31747DCB7}" srcOrd="5" destOrd="0" presId="urn:microsoft.com/office/officeart/2005/8/layout/chevron1"/>
    <dgm:cxn modelId="{E69C987E-9713-4BB5-849F-27885C78A455}" type="presParOf" srcId="{A0515232-7D33-4B7B-AEDC-E36D2FC7ABE0}" destId="{FE177610-195A-4EF7-A85A-E2A4E0C1B5D4}" srcOrd="6" destOrd="0" presId="urn:microsoft.com/office/officeart/2005/8/layout/chevron1"/>
    <dgm:cxn modelId="{B8411523-4388-4A05-98E8-95F93CEFBE58}" type="presParOf" srcId="{A0515232-7D33-4B7B-AEDC-E36D2FC7ABE0}" destId="{F2DA07FC-3C37-41AD-95E7-48FCF244A94F}" srcOrd="7" destOrd="0" presId="urn:microsoft.com/office/officeart/2005/8/layout/chevron1"/>
    <dgm:cxn modelId="{D3B21B1C-8A9B-490E-BFBA-1D659C95C195}" type="presParOf" srcId="{A0515232-7D33-4B7B-AEDC-E36D2FC7ABE0}" destId="{C51A2E01-451F-4CF9-AF03-804A09464C6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782B4FC-B05F-48A7-9EE8-B9ECCFBA1AD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F90E927-ADF4-4B9A-AA91-4B0B77437A26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</a:rPr>
            <a:t>Работа тока</a:t>
          </a:r>
          <a:endParaRPr lang="ru-RU" b="0" i="1" dirty="0">
            <a:solidFill>
              <a:schemeClr val="bg1"/>
            </a:solidFill>
          </a:endParaRPr>
        </a:p>
      </dgm:t>
    </dgm:pt>
    <dgm:pt modelId="{89988276-2064-435B-AF00-EC20756FF637}" type="parTrans" cxnId="{DE4A6CED-FAC0-43EC-92A6-33765E31CFA7}">
      <dgm:prSet/>
      <dgm:spPr/>
      <dgm:t>
        <a:bodyPr/>
        <a:lstStyle/>
        <a:p>
          <a:endParaRPr lang="ru-RU"/>
        </a:p>
      </dgm:t>
    </dgm:pt>
    <dgm:pt modelId="{AB1F8CB0-AC60-4914-B796-FB7353B1B28D}" type="sibTrans" cxnId="{DE4A6CED-FAC0-43EC-92A6-33765E31CFA7}">
      <dgm:prSet/>
      <dgm:spPr/>
      <dgm:t>
        <a:bodyPr/>
        <a:lstStyle/>
        <a:p>
          <a:endParaRPr lang="ru-RU"/>
        </a:p>
      </dgm:t>
    </dgm:pt>
    <dgm:pt modelId="{4715958A-E261-4B34-8C12-E5133ACD3AF5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</a:rPr>
            <a:t>Мощность</a:t>
          </a:r>
          <a:endParaRPr lang="ru-RU" b="0" i="1" dirty="0">
            <a:solidFill>
              <a:schemeClr val="bg1"/>
            </a:solidFill>
          </a:endParaRPr>
        </a:p>
      </dgm:t>
    </dgm:pt>
    <dgm:pt modelId="{C31EA885-7EE0-45F3-9DD2-56F647091ADD}" type="parTrans" cxnId="{2BF71179-70C4-498B-9C98-9B77D28F3386}">
      <dgm:prSet/>
      <dgm:spPr/>
      <dgm:t>
        <a:bodyPr/>
        <a:lstStyle/>
        <a:p>
          <a:endParaRPr lang="ru-RU"/>
        </a:p>
      </dgm:t>
    </dgm:pt>
    <dgm:pt modelId="{4D9A6239-99E9-40A2-A371-38AA44EE4357}" type="sibTrans" cxnId="{2BF71179-70C4-498B-9C98-9B77D28F3386}">
      <dgm:prSet/>
      <dgm:spPr/>
      <dgm:t>
        <a:bodyPr/>
        <a:lstStyle/>
        <a:p>
          <a:endParaRPr lang="ru-RU"/>
        </a:p>
      </dgm:t>
    </dgm:pt>
    <dgm:pt modelId="{2F34283B-C3B3-4F3B-B696-A67037E2A402}">
      <dgm:prSet phldrT="[Текст]"/>
      <dgm:spPr/>
      <dgm:t>
        <a:bodyPr/>
        <a:lstStyle/>
        <a:p>
          <a:r>
            <a:rPr lang="ru-RU" b="1" i="1" dirty="0" smtClean="0">
              <a:solidFill>
                <a:schemeClr val="bg1"/>
              </a:solidFill>
            </a:rPr>
            <a:t>Закон Джоуля- Ленца</a:t>
          </a:r>
          <a:endParaRPr lang="ru-RU" b="1" i="1" dirty="0">
            <a:solidFill>
              <a:schemeClr val="bg1"/>
            </a:solidFill>
          </a:endParaRPr>
        </a:p>
      </dgm:t>
    </dgm:pt>
    <dgm:pt modelId="{A79A0352-EC7D-4A41-BA6E-E9396B559A3A}" type="parTrans" cxnId="{3E928D0F-9BD4-4642-AD53-9BB2A23F473A}">
      <dgm:prSet/>
      <dgm:spPr/>
      <dgm:t>
        <a:bodyPr/>
        <a:lstStyle/>
        <a:p>
          <a:endParaRPr lang="ru-RU"/>
        </a:p>
      </dgm:t>
    </dgm:pt>
    <dgm:pt modelId="{32E2C6FB-A658-47B1-AF7C-A795D8EE7FBE}" type="sibTrans" cxnId="{3E928D0F-9BD4-4642-AD53-9BB2A23F473A}">
      <dgm:prSet/>
      <dgm:spPr/>
      <dgm:t>
        <a:bodyPr/>
        <a:lstStyle/>
        <a:p>
          <a:endParaRPr lang="ru-RU"/>
        </a:p>
      </dgm:t>
    </dgm:pt>
    <dgm:pt modelId="{D0D39A4B-5ED9-407A-A42A-E98A073D25B5}">
      <dgm:prSet phldrT="[Текст]"/>
      <dgm:spPr/>
      <dgm:t>
        <a:bodyPr/>
        <a:lstStyle/>
        <a:p>
          <a:r>
            <a:rPr lang="ru-RU" i="1" dirty="0" smtClean="0">
              <a:solidFill>
                <a:schemeClr val="tx1"/>
              </a:solidFill>
            </a:rPr>
            <a:t>Решение задач</a:t>
          </a:r>
          <a:endParaRPr lang="ru-RU" i="1" dirty="0">
            <a:solidFill>
              <a:schemeClr val="tx1"/>
            </a:solidFill>
          </a:endParaRPr>
        </a:p>
      </dgm:t>
    </dgm:pt>
    <dgm:pt modelId="{173251B5-EAFC-4A2F-92A6-D5CC7C84BE3B}" type="parTrans" cxnId="{72C1E168-65DB-4DC7-973B-B74042057320}">
      <dgm:prSet/>
      <dgm:spPr/>
      <dgm:t>
        <a:bodyPr/>
        <a:lstStyle/>
        <a:p>
          <a:endParaRPr lang="ru-RU"/>
        </a:p>
      </dgm:t>
    </dgm:pt>
    <dgm:pt modelId="{868F5AA0-A394-4557-8F11-3CD4748C4C32}" type="sibTrans" cxnId="{72C1E168-65DB-4DC7-973B-B74042057320}">
      <dgm:prSet/>
      <dgm:spPr/>
      <dgm:t>
        <a:bodyPr/>
        <a:lstStyle/>
        <a:p>
          <a:endParaRPr lang="ru-RU"/>
        </a:p>
      </dgm:t>
    </dgm:pt>
    <dgm:pt modelId="{4036A169-3FC2-4673-AAB8-D71CB3454EFA}">
      <dgm:prSet phldrT="[Текст]"/>
      <dgm:spPr/>
      <dgm:t>
        <a:bodyPr/>
        <a:lstStyle/>
        <a:p>
          <a:r>
            <a:rPr lang="ru-RU" i="1" dirty="0" smtClean="0"/>
            <a:t>Задачи для самостоятельного решения</a:t>
          </a:r>
          <a:endParaRPr lang="ru-RU" i="1" dirty="0"/>
        </a:p>
      </dgm:t>
    </dgm:pt>
    <dgm:pt modelId="{7676ABD4-C3E2-4D13-986F-9FDD8F844D10}" type="parTrans" cxnId="{AC016DA3-9EB0-4C33-A7BF-0E68149E38A5}">
      <dgm:prSet/>
      <dgm:spPr/>
      <dgm:t>
        <a:bodyPr/>
        <a:lstStyle/>
        <a:p>
          <a:endParaRPr lang="ru-RU"/>
        </a:p>
      </dgm:t>
    </dgm:pt>
    <dgm:pt modelId="{E7A7FE02-CDFA-4973-879C-3C0610D11E2D}" type="sibTrans" cxnId="{AC016DA3-9EB0-4C33-A7BF-0E68149E38A5}">
      <dgm:prSet/>
      <dgm:spPr/>
      <dgm:t>
        <a:bodyPr/>
        <a:lstStyle/>
        <a:p>
          <a:endParaRPr lang="ru-RU"/>
        </a:p>
      </dgm:t>
    </dgm:pt>
    <dgm:pt modelId="{A0515232-7D33-4B7B-AEDC-E36D2FC7ABE0}" type="pres">
      <dgm:prSet presAssocID="{5782B4FC-B05F-48A7-9EE8-B9ECCFBA1AD7}" presName="Name0" presStyleCnt="0">
        <dgm:presLayoutVars>
          <dgm:dir/>
          <dgm:animLvl val="lvl"/>
          <dgm:resizeHandles val="exact"/>
        </dgm:presLayoutVars>
      </dgm:prSet>
      <dgm:spPr/>
    </dgm:pt>
    <dgm:pt modelId="{224370A2-1325-4441-925E-C7C42552CC1B}" type="pres">
      <dgm:prSet presAssocID="{0F90E927-ADF4-4B9A-AA91-4B0B77437A2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00047-EC09-4115-9618-2E821073A6EC}" type="pres">
      <dgm:prSet presAssocID="{AB1F8CB0-AC60-4914-B796-FB7353B1B28D}" presName="parTxOnlySpace" presStyleCnt="0"/>
      <dgm:spPr/>
    </dgm:pt>
    <dgm:pt modelId="{B80F9685-DA12-4006-A648-61A4D8D4F5DA}" type="pres">
      <dgm:prSet presAssocID="{4715958A-E261-4B34-8C12-E5133ACD3AF5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FC81F-4507-4569-8433-9A501A341100}" type="pres">
      <dgm:prSet presAssocID="{4D9A6239-99E9-40A2-A371-38AA44EE4357}" presName="parTxOnlySpace" presStyleCnt="0"/>
      <dgm:spPr/>
    </dgm:pt>
    <dgm:pt modelId="{59F059B0-211F-4E03-B3DB-50B3B8CFF0CF}" type="pres">
      <dgm:prSet presAssocID="{2F34283B-C3B3-4F3B-B696-A67037E2A402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BD31D-76D4-40B5-A210-A6E31747DCB7}" type="pres">
      <dgm:prSet presAssocID="{32E2C6FB-A658-47B1-AF7C-A795D8EE7FBE}" presName="parTxOnlySpace" presStyleCnt="0"/>
      <dgm:spPr/>
    </dgm:pt>
    <dgm:pt modelId="{FE177610-195A-4EF7-A85A-E2A4E0C1B5D4}" type="pres">
      <dgm:prSet presAssocID="{D0D39A4B-5ED9-407A-A42A-E98A073D25B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A07FC-3C37-41AD-95E7-48FCF244A94F}" type="pres">
      <dgm:prSet presAssocID="{868F5AA0-A394-4557-8F11-3CD4748C4C32}" presName="parTxOnlySpace" presStyleCnt="0"/>
      <dgm:spPr/>
    </dgm:pt>
    <dgm:pt modelId="{C51A2E01-451F-4CF9-AF03-804A09464C63}" type="pres">
      <dgm:prSet presAssocID="{4036A169-3FC2-4673-AAB8-D71CB3454EF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F71179-70C4-498B-9C98-9B77D28F3386}" srcId="{5782B4FC-B05F-48A7-9EE8-B9ECCFBA1AD7}" destId="{4715958A-E261-4B34-8C12-E5133ACD3AF5}" srcOrd="1" destOrd="0" parTransId="{C31EA885-7EE0-45F3-9DD2-56F647091ADD}" sibTransId="{4D9A6239-99E9-40A2-A371-38AA44EE4357}"/>
    <dgm:cxn modelId="{CBD51E65-B642-42DA-9BD8-5BED263270C1}" type="presOf" srcId="{D0D39A4B-5ED9-407A-A42A-E98A073D25B5}" destId="{FE177610-195A-4EF7-A85A-E2A4E0C1B5D4}" srcOrd="0" destOrd="0" presId="urn:microsoft.com/office/officeart/2005/8/layout/chevron1"/>
    <dgm:cxn modelId="{DE4A6CED-FAC0-43EC-92A6-33765E31CFA7}" srcId="{5782B4FC-B05F-48A7-9EE8-B9ECCFBA1AD7}" destId="{0F90E927-ADF4-4B9A-AA91-4B0B77437A26}" srcOrd="0" destOrd="0" parTransId="{89988276-2064-435B-AF00-EC20756FF637}" sibTransId="{AB1F8CB0-AC60-4914-B796-FB7353B1B28D}"/>
    <dgm:cxn modelId="{131260BE-4176-4CE6-9454-30CC62E34147}" type="presOf" srcId="{4036A169-3FC2-4673-AAB8-D71CB3454EFA}" destId="{C51A2E01-451F-4CF9-AF03-804A09464C63}" srcOrd="0" destOrd="0" presId="urn:microsoft.com/office/officeart/2005/8/layout/chevron1"/>
    <dgm:cxn modelId="{34363E1B-63BD-4745-B50C-48C5A1DF7837}" type="presOf" srcId="{5782B4FC-B05F-48A7-9EE8-B9ECCFBA1AD7}" destId="{A0515232-7D33-4B7B-AEDC-E36D2FC7ABE0}" srcOrd="0" destOrd="0" presId="urn:microsoft.com/office/officeart/2005/8/layout/chevron1"/>
    <dgm:cxn modelId="{6EB99A28-93A5-418D-9313-28C00E6F8DFF}" type="presOf" srcId="{4715958A-E261-4B34-8C12-E5133ACD3AF5}" destId="{B80F9685-DA12-4006-A648-61A4D8D4F5DA}" srcOrd="0" destOrd="0" presId="urn:microsoft.com/office/officeart/2005/8/layout/chevron1"/>
    <dgm:cxn modelId="{97EB068A-6D50-43AA-9C19-FAB9A33565B1}" type="presOf" srcId="{2F34283B-C3B3-4F3B-B696-A67037E2A402}" destId="{59F059B0-211F-4E03-B3DB-50B3B8CFF0CF}" srcOrd="0" destOrd="0" presId="urn:microsoft.com/office/officeart/2005/8/layout/chevron1"/>
    <dgm:cxn modelId="{72C1E168-65DB-4DC7-973B-B74042057320}" srcId="{5782B4FC-B05F-48A7-9EE8-B9ECCFBA1AD7}" destId="{D0D39A4B-5ED9-407A-A42A-E98A073D25B5}" srcOrd="3" destOrd="0" parTransId="{173251B5-EAFC-4A2F-92A6-D5CC7C84BE3B}" sibTransId="{868F5AA0-A394-4557-8F11-3CD4748C4C32}"/>
    <dgm:cxn modelId="{AC016DA3-9EB0-4C33-A7BF-0E68149E38A5}" srcId="{5782B4FC-B05F-48A7-9EE8-B9ECCFBA1AD7}" destId="{4036A169-3FC2-4673-AAB8-D71CB3454EFA}" srcOrd="4" destOrd="0" parTransId="{7676ABD4-C3E2-4D13-986F-9FDD8F844D10}" sibTransId="{E7A7FE02-CDFA-4973-879C-3C0610D11E2D}"/>
    <dgm:cxn modelId="{3E928D0F-9BD4-4642-AD53-9BB2A23F473A}" srcId="{5782B4FC-B05F-48A7-9EE8-B9ECCFBA1AD7}" destId="{2F34283B-C3B3-4F3B-B696-A67037E2A402}" srcOrd="2" destOrd="0" parTransId="{A79A0352-EC7D-4A41-BA6E-E9396B559A3A}" sibTransId="{32E2C6FB-A658-47B1-AF7C-A795D8EE7FBE}"/>
    <dgm:cxn modelId="{9AD663B9-7311-4783-83F3-0308BB6DDAA7}" type="presOf" srcId="{0F90E927-ADF4-4B9A-AA91-4B0B77437A26}" destId="{224370A2-1325-4441-925E-C7C42552CC1B}" srcOrd="0" destOrd="0" presId="urn:microsoft.com/office/officeart/2005/8/layout/chevron1"/>
    <dgm:cxn modelId="{F7A27290-7DBA-4C0A-8563-28C8C52F97B4}" type="presParOf" srcId="{A0515232-7D33-4B7B-AEDC-E36D2FC7ABE0}" destId="{224370A2-1325-4441-925E-C7C42552CC1B}" srcOrd="0" destOrd="0" presId="urn:microsoft.com/office/officeart/2005/8/layout/chevron1"/>
    <dgm:cxn modelId="{BB4AC8A2-B0C4-4723-9380-DFB47CC0977B}" type="presParOf" srcId="{A0515232-7D33-4B7B-AEDC-E36D2FC7ABE0}" destId="{32400047-EC09-4115-9618-2E821073A6EC}" srcOrd="1" destOrd="0" presId="urn:microsoft.com/office/officeart/2005/8/layout/chevron1"/>
    <dgm:cxn modelId="{07138971-FC33-4419-958A-6B7C2223B48F}" type="presParOf" srcId="{A0515232-7D33-4B7B-AEDC-E36D2FC7ABE0}" destId="{B80F9685-DA12-4006-A648-61A4D8D4F5DA}" srcOrd="2" destOrd="0" presId="urn:microsoft.com/office/officeart/2005/8/layout/chevron1"/>
    <dgm:cxn modelId="{6CA1852A-9482-4E98-8DA6-A86525AFA11A}" type="presParOf" srcId="{A0515232-7D33-4B7B-AEDC-E36D2FC7ABE0}" destId="{AD2FC81F-4507-4569-8433-9A501A341100}" srcOrd="3" destOrd="0" presId="urn:microsoft.com/office/officeart/2005/8/layout/chevron1"/>
    <dgm:cxn modelId="{200D5623-913C-483F-A8F4-DCF63B880D09}" type="presParOf" srcId="{A0515232-7D33-4B7B-AEDC-E36D2FC7ABE0}" destId="{59F059B0-211F-4E03-B3DB-50B3B8CFF0CF}" srcOrd="4" destOrd="0" presId="urn:microsoft.com/office/officeart/2005/8/layout/chevron1"/>
    <dgm:cxn modelId="{BA98EB76-A15C-42E7-BB39-DDAF80DB5AF4}" type="presParOf" srcId="{A0515232-7D33-4B7B-AEDC-E36D2FC7ABE0}" destId="{E0EBD31D-76D4-40B5-A210-A6E31747DCB7}" srcOrd="5" destOrd="0" presId="urn:microsoft.com/office/officeart/2005/8/layout/chevron1"/>
    <dgm:cxn modelId="{1FE81D5D-4BE0-4627-9AEC-69A71BC3E57E}" type="presParOf" srcId="{A0515232-7D33-4B7B-AEDC-E36D2FC7ABE0}" destId="{FE177610-195A-4EF7-A85A-E2A4E0C1B5D4}" srcOrd="6" destOrd="0" presId="urn:microsoft.com/office/officeart/2005/8/layout/chevron1"/>
    <dgm:cxn modelId="{31C0DC50-DA5C-479B-8741-514F3C5DC863}" type="presParOf" srcId="{A0515232-7D33-4B7B-AEDC-E36D2FC7ABE0}" destId="{F2DA07FC-3C37-41AD-95E7-48FCF244A94F}" srcOrd="7" destOrd="0" presId="urn:microsoft.com/office/officeart/2005/8/layout/chevron1"/>
    <dgm:cxn modelId="{35796DEA-CDAC-460F-9BB6-DDB8D6E0843B}" type="presParOf" srcId="{A0515232-7D33-4B7B-AEDC-E36D2FC7ABE0}" destId="{C51A2E01-451F-4CF9-AF03-804A09464C6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5782B4FC-B05F-48A7-9EE8-B9ECCFBA1AD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F90E927-ADF4-4B9A-AA91-4B0B77437A26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</a:rPr>
            <a:t>Работа тока</a:t>
          </a:r>
          <a:endParaRPr lang="ru-RU" b="0" i="1" dirty="0">
            <a:solidFill>
              <a:schemeClr val="bg1"/>
            </a:solidFill>
          </a:endParaRPr>
        </a:p>
      </dgm:t>
    </dgm:pt>
    <dgm:pt modelId="{89988276-2064-435B-AF00-EC20756FF637}" type="parTrans" cxnId="{DE4A6CED-FAC0-43EC-92A6-33765E31CFA7}">
      <dgm:prSet/>
      <dgm:spPr/>
      <dgm:t>
        <a:bodyPr/>
        <a:lstStyle/>
        <a:p>
          <a:endParaRPr lang="ru-RU"/>
        </a:p>
      </dgm:t>
    </dgm:pt>
    <dgm:pt modelId="{AB1F8CB0-AC60-4914-B796-FB7353B1B28D}" type="sibTrans" cxnId="{DE4A6CED-FAC0-43EC-92A6-33765E31CFA7}">
      <dgm:prSet/>
      <dgm:spPr/>
      <dgm:t>
        <a:bodyPr/>
        <a:lstStyle/>
        <a:p>
          <a:endParaRPr lang="ru-RU"/>
        </a:p>
      </dgm:t>
    </dgm:pt>
    <dgm:pt modelId="{4715958A-E261-4B34-8C12-E5133ACD3AF5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</a:rPr>
            <a:t>Мощность</a:t>
          </a:r>
          <a:endParaRPr lang="ru-RU" b="0" i="1" dirty="0">
            <a:solidFill>
              <a:schemeClr val="bg1"/>
            </a:solidFill>
          </a:endParaRPr>
        </a:p>
      </dgm:t>
    </dgm:pt>
    <dgm:pt modelId="{C31EA885-7EE0-45F3-9DD2-56F647091ADD}" type="parTrans" cxnId="{2BF71179-70C4-498B-9C98-9B77D28F3386}">
      <dgm:prSet/>
      <dgm:spPr/>
      <dgm:t>
        <a:bodyPr/>
        <a:lstStyle/>
        <a:p>
          <a:endParaRPr lang="ru-RU"/>
        </a:p>
      </dgm:t>
    </dgm:pt>
    <dgm:pt modelId="{4D9A6239-99E9-40A2-A371-38AA44EE4357}" type="sibTrans" cxnId="{2BF71179-70C4-498B-9C98-9B77D28F3386}">
      <dgm:prSet/>
      <dgm:spPr/>
      <dgm:t>
        <a:bodyPr/>
        <a:lstStyle/>
        <a:p>
          <a:endParaRPr lang="ru-RU"/>
        </a:p>
      </dgm:t>
    </dgm:pt>
    <dgm:pt modelId="{2F34283B-C3B3-4F3B-B696-A67037E2A402}">
      <dgm:prSet phldrT="[Текст]"/>
      <dgm:spPr/>
      <dgm:t>
        <a:bodyPr/>
        <a:lstStyle/>
        <a:p>
          <a:r>
            <a:rPr lang="ru-RU" b="1" i="1" dirty="0" smtClean="0">
              <a:solidFill>
                <a:schemeClr val="bg1"/>
              </a:solidFill>
            </a:rPr>
            <a:t>Закон Джоуля- Ленца</a:t>
          </a:r>
          <a:endParaRPr lang="ru-RU" b="1" i="1" dirty="0">
            <a:solidFill>
              <a:schemeClr val="bg1"/>
            </a:solidFill>
          </a:endParaRPr>
        </a:p>
      </dgm:t>
    </dgm:pt>
    <dgm:pt modelId="{A79A0352-EC7D-4A41-BA6E-E9396B559A3A}" type="parTrans" cxnId="{3E928D0F-9BD4-4642-AD53-9BB2A23F473A}">
      <dgm:prSet/>
      <dgm:spPr/>
      <dgm:t>
        <a:bodyPr/>
        <a:lstStyle/>
        <a:p>
          <a:endParaRPr lang="ru-RU"/>
        </a:p>
      </dgm:t>
    </dgm:pt>
    <dgm:pt modelId="{32E2C6FB-A658-47B1-AF7C-A795D8EE7FBE}" type="sibTrans" cxnId="{3E928D0F-9BD4-4642-AD53-9BB2A23F473A}">
      <dgm:prSet/>
      <dgm:spPr/>
      <dgm:t>
        <a:bodyPr/>
        <a:lstStyle/>
        <a:p>
          <a:endParaRPr lang="ru-RU"/>
        </a:p>
      </dgm:t>
    </dgm:pt>
    <dgm:pt modelId="{D0D39A4B-5ED9-407A-A42A-E98A073D25B5}">
      <dgm:prSet phldrT="[Текст]"/>
      <dgm:spPr/>
      <dgm:t>
        <a:bodyPr/>
        <a:lstStyle/>
        <a:p>
          <a:r>
            <a:rPr lang="ru-RU" i="1" dirty="0" smtClean="0">
              <a:solidFill>
                <a:schemeClr val="tx1"/>
              </a:solidFill>
            </a:rPr>
            <a:t>Решение задач</a:t>
          </a:r>
          <a:endParaRPr lang="ru-RU" i="1" dirty="0">
            <a:solidFill>
              <a:schemeClr val="tx1"/>
            </a:solidFill>
          </a:endParaRPr>
        </a:p>
      </dgm:t>
    </dgm:pt>
    <dgm:pt modelId="{173251B5-EAFC-4A2F-92A6-D5CC7C84BE3B}" type="parTrans" cxnId="{72C1E168-65DB-4DC7-973B-B74042057320}">
      <dgm:prSet/>
      <dgm:spPr/>
      <dgm:t>
        <a:bodyPr/>
        <a:lstStyle/>
        <a:p>
          <a:endParaRPr lang="ru-RU"/>
        </a:p>
      </dgm:t>
    </dgm:pt>
    <dgm:pt modelId="{868F5AA0-A394-4557-8F11-3CD4748C4C32}" type="sibTrans" cxnId="{72C1E168-65DB-4DC7-973B-B74042057320}">
      <dgm:prSet/>
      <dgm:spPr/>
      <dgm:t>
        <a:bodyPr/>
        <a:lstStyle/>
        <a:p>
          <a:endParaRPr lang="ru-RU"/>
        </a:p>
      </dgm:t>
    </dgm:pt>
    <dgm:pt modelId="{4036A169-3FC2-4673-AAB8-D71CB3454EFA}">
      <dgm:prSet phldrT="[Текст]"/>
      <dgm:spPr/>
      <dgm:t>
        <a:bodyPr/>
        <a:lstStyle/>
        <a:p>
          <a:r>
            <a:rPr lang="ru-RU" i="1" dirty="0" smtClean="0"/>
            <a:t>Задачи для самостоятельного решения</a:t>
          </a:r>
          <a:endParaRPr lang="ru-RU" i="1" dirty="0"/>
        </a:p>
      </dgm:t>
    </dgm:pt>
    <dgm:pt modelId="{7676ABD4-C3E2-4D13-986F-9FDD8F844D10}" type="parTrans" cxnId="{AC016DA3-9EB0-4C33-A7BF-0E68149E38A5}">
      <dgm:prSet/>
      <dgm:spPr/>
      <dgm:t>
        <a:bodyPr/>
        <a:lstStyle/>
        <a:p>
          <a:endParaRPr lang="ru-RU"/>
        </a:p>
      </dgm:t>
    </dgm:pt>
    <dgm:pt modelId="{E7A7FE02-CDFA-4973-879C-3C0610D11E2D}" type="sibTrans" cxnId="{AC016DA3-9EB0-4C33-A7BF-0E68149E38A5}">
      <dgm:prSet/>
      <dgm:spPr/>
      <dgm:t>
        <a:bodyPr/>
        <a:lstStyle/>
        <a:p>
          <a:endParaRPr lang="ru-RU"/>
        </a:p>
      </dgm:t>
    </dgm:pt>
    <dgm:pt modelId="{A0515232-7D33-4B7B-AEDC-E36D2FC7ABE0}" type="pres">
      <dgm:prSet presAssocID="{5782B4FC-B05F-48A7-9EE8-B9ECCFBA1AD7}" presName="Name0" presStyleCnt="0">
        <dgm:presLayoutVars>
          <dgm:dir/>
          <dgm:animLvl val="lvl"/>
          <dgm:resizeHandles val="exact"/>
        </dgm:presLayoutVars>
      </dgm:prSet>
      <dgm:spPr/>
    </dgm:pt>
    <dgm:pt modelId="{224370A2-1325-4441-925E-C7C42552CC1B}" type="pres">
      <dgm:prSet presAssocID="{0F90E927-ADF4-4B9A-AA91-4B0B77437A2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00047-EC09-4115-9618-2E821073A6EC}" type="pres">
      <dgm:prSet presAssocID="{AB1F8CB0-AC60-4914-B796-FB7353B1B28D}" presName="parTxOnlySpace" presStyleCnt="0"/>
      <dgm:spPr/>
    </dgm:pt>
    <dgm:pt modelId="{B80F9685-DA12-4006-A648-61A4D8D4F5DA}" type="pres">
      <dgm:prSet presAssocID="{4715958A-E261-4B34-8C12-E5133ACD3AF5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FC81F-4507-4569-8433-9A501A341100}" type="pres">
      <dgm:prSet presAssocID="{4D9A6239-99E9-40A2-A371-38AA44EE4357}" presName="parTxOnlySpace" presStyleCnt="0"/>
      <dgm:spPr/>
    </dgm:pt>
    <dgm:pt modelId="{59F059B0-211F-4E03-B3DB-50B3B8CFF0CF}" type="pres">
      <dgm:prSet presAssocID="{2F34283B-C3B3-4F3B-B696-A67037E2A402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BD31D-76D4-40B5-A210-A6E31747DCB7}" type="pres">
      <dgm:prSet presAssocID="{32E2C6FB-A658-47B1-AF7C-A795D8EE7FBE}" presName="parTxOnlySpace" presStyleCnt="0"/>
      <dgm:spPr/>
    </dgm:pt>
    <dgm:pt modelId="{FE177610-195A-4EF7-A85A-E2A4E0C1B5D4}" type="pres">
      <dgm:prSet presAssocID="{D0D39A4B-5ED9-407A-A42A-E98A073D25B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A07FC-3C37-41AD-95E7-48FCF244A94F}" type="pres">
      <dgm:prSet presAssocID="{868F5AA0-A394-4557-8F11-3CD4748C4C32}" presName="parTxOnlySpace" presStyleCnt="0"/>
      <dgm:spPr/>
    </dgm:pt>
    <dgm:pt modelId="{C51A2E01-451F-4CF9-AF03-804A09464C63}" type="pres">
      <dgm:prSet presAssocID="{4036A169-3FC2-4673-AAB8-D71CB3454EF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F71179-70C4-498B-9C98-9B77D28F3386}" srcId="{5782B4FC-B05F-48A7-9EE8-B9ECCFBA1AD7}" destId="{4715958A-E261-4B34-8C12-E5133ACD3AF5}" srcOrd="1" destOrd="0" parTransId="{C31EA885-7EE0-45F3-9DD2-56F647091ADD}" sibTransId="{4D9A6239-99E9-40A2-A371-38AA44EE4357}"/>
    <dgm:cxn modelId="{DE4A6CED-FAC0-43EC-92A6-33765E31CFA7}" srcId="{5782B4FC-B05F-48A7-9EE8-B9ECCFBA1AD7}" destId="{0F90E927-ADF4-4B9A-AA91-4B0B77437A26}" srcOrd="0" destOrd="0" parTransId="{89988276-2064-435B-AF00-EC20756FF637}" sibTransId="{AB1F8CB0-AC60-4914-B796-FB7353B1B28D}"/>
    <dgm:cxn modelId="{739A9D13-1C9E-442E-AEF5-79AAA8A12E80}" type="presOf" srcId="{5782B4FC-B05F-48A7-9EE8-B9ECCFBA1AD7}" destId="{A0515232-7D33-4B7B-AEDC-E36D2FC7ABE0}" srcOrd="0" destOrd="0" presId="urn:microsoft.com/office/officeart/2005/8/layout/chevron1"/>
    <dgm:cxn modelId="{62C3950A-97F3-431E-8037-41E76C43511E}" type="presOf" srcId="{4715958A-E261-4B34-8C12-E5133ACD3AF5}" destId="{B80F9685-DA12-4006-A648-61A4D8D4F5DA}" srcOrd="0" destOrd="0" presId="urn:microsoft.com/office/officeart/2005/8/layout/chevron1"/>
    <dgm:cxn modelId="{AF5D1735-A48D-4407-A786-F4482D2C25C5}" type="presOf" srcId="{2F34283B-C3B3-4F3B-B696-A67037E2A402}" destId="{59F059B0-211F-4E03-B3DB-50B3B8CFF0CF}" srcOrd="0" destOrd="0" presId="urn:microsoft.com/office/officeart/2005/8/layout/chevron1"/>
    <dgm:cxn modelId="{6BE4B2B6-A1E2-46B6-8A1F-464298AB2EA3}" type="presOf" srcId="{0F90E927-ADF4-4B9A-AA91-4B0B77437A26}" destId="{224370A2-1325-4441-925E-C7C42552CC1B}" srcOrd="0" destOrd="0" presId="urn:microsoft.com/office/officeart/2005/8/layout/chevron1"/>
    <dgm:cxn modelId="{A8B2E3C3-3521-47D6-88FD-DF6E5B810CF3}" type="presOf" srcId="{4036A169-3FC2-4673-AAB8-D71CB3454EFA}" destId="{C51A2E01-451F-4CF9-AF03-804A09464C63}" srcOrd="0" destOrd="0" presId="urn:microsoft.com/office/officeart/2005/8/layout/chevron1"/>
    <dgm:cxn modelId="{542882E5-F3D6-492D-BB9F-B0324A62A771}" type="presOf" srcId="{D0D39A4B-5ED9-407A-A42A-E98A073D25B5}" destId="{FE177610-195A-4EF7-A85A-E2A4E0C1B5D4}" srcOrd="0" destOrd="0" presId="urn:microsoft.com/office/officeart/2005/8/layout/chevron1"/>
    <dgm:cxn modelId="{72C1E168-65DB-4DC7-973B-B74042057320}" srcId="{5782B4FC-B05F-48A7-9EE8-B9ECCFBA1AD7}" destId="{D0D39A4B-5ED9-407A-A42A-E98A073D25B5}" srcOrd="3" destOrd="0" parTransId="{173251B5-EAFC-4A2F-92A6-D5CC7C84BE3B}" sibTransId="{868F5AA0-A394-4557-8F11-3CD4748C4C32}"/>
    <dgm:cxn modelId="{AC016DA3-9EB0-4C33-A7BF-0E68149E38A5}" srcId="{5782B4FC-B05F-48A7-9EE8-B9ECCFBA1AD7}" destId="{4036A169-3FC2-4673-AAB8-D71CB3454EFA}" srcOrd="4" destOrd="0" parTransId="{7676ABD4-C3E2-4D13-986F-9FDD8F844D10}" sibTransId="{E7A7FE02-CDFA-4973-879C-3C0610D11E2D}"/>
    <dgm:cxn modelId="{3E928D0F-9BD4-4642-AD53-9BB2A23F473A}" srcId="{5782B4FC-B05F-48A7-9EE8-B9ECCFBA1AD7}" destId="{2F34283B-C3B3-4F3B-B696-A67037E2A402}" srcOrd="2" destOrd="0" parTransId="{A79A0352-EC7D-4A41-BA6E-E9396B559A3A}" sibTransId="{32E2C6FB-A658-47B1-AF7C-A795D8EE7FBE}"/>
    <dgm:cxn modelId="{15198A2F-9B41-4D71-860A-74AC8E8BC852}" type="presParOf" srcId="{A0515232-7D33-4B7B-AEDC-E36D2FC7ABE0}" destId="{224370A2-1325-4441-925E-C7C42552CC1B}" srcOrd="0" destOrd="0" presId="urn:microsoft.com/office/officeart/2005/8/layout/chevron1"/>
    <dgm:cxn modelId="{6C041B46-970C-4717-974E-72FD02BB879F}" type="presParOf" srcId="{A0515232-7D33-4B7B-AEDC-E36D2FC7ABE0}" destId="{32400047-EC09-4115-9618-2E821073A6EC}" srcOrd="1" destOrd="0" presId="urn:microsoft.com/office/officeart/2005/8/layout/chevron1"/>
    <dgm:cxn modelId="{07143AA3-7DD4-4422-92F4-ADE0203FE2BB}" type="presParOf" srcId="{A0515232-7D33-4B7B-AEDC-E36D2FC7ABE0}" destId="{B80F9685-DA12-4006-A648-61A4D8D4F5DA}" srcOrd="2" destOrd="0" presId="urn:microsoft.com/office/officeart/2005/8/layout/chevron1"/>
    <dgm:cxn modelId="{88F6A62D-912A-46B3-98AA-F814EC40A4FE}" type="presParOf" srcId="{A0515232-7D33-4B7B-AEDC-E36D2FC7ABE0}" destId="{AD2FC81F-4507-4569-8433-9A501A341100}" srcOrd="3" destOrd="0" presId="urn:microsoft.com/office/officeart/2005/8/layout/chevron1"/>
    <dgm:cxn modelId="{861717FA-1522-42D4-AD98-0D530DFD59E4}" type="presParOf" srcId="{A0515232-7D33-4B7B-AEDC-E36D2FC7ABE0}" destId="{59F059B0-211F-4E03-B3DB-50B3B8CFF0CF}" srcOrd="4" destOrd="0" presId="urn:microsoft.com/office/officeart/2005/8/layout/chevron1"/>
    <dgm:cxn modelId="{4E9372B9-CA48-48E8-BB6C-932409DFBFEC}" type="presParOf" srcId="{A0515232-7D33-4B7B-AEDC-E36D2FC7ABE0}" destId="{E0EBD31D-76D4-40B5-A210-A6E31747DCB7}" srcOrd="5" destOrd="0" presId="urn:microsoft.com/office/officeart/2005/8/layout/chevron1"/>
    <dgm:cxn modelId="{BFB8327C-3D19-47AB-A025-F21F0E788BCD}" type="presParOf" srcId="{A0515232-7D33-4B7B-AEDC-E36D2FC7ABE0}" destId="{FE177610-195A-4EF7-A85A-E2A4E0C1B5D4}" srcOrd="6" destOrd="0" presId="urn:microsoft.com/office/officeart/2005/8/layout/chevron1"/>
    <dgm:cxn modelId="{B5B314CD-36C6-4B49-A417-185B0DFA0C68}" type="presParOf" srcId="{A0515232-7D33-4B7B-AEDC-E36D2FC7ABE0}" destId="{F2DA07FC-3C37-41AD-95E7-48FCF244A94F}" srcOrd="7" destOrd="0" presId="urn:microsoft.com/office/officeart/2005/8/layout/chevron1"/>
    <dgm:cxn modelId="{FE9D500B-B151-4A13-887F-A16829936901}" type="presParOf" srcId="{A0515232-7D33-4B7B-AEDC-E36D2FC7ABE0}" destId="{C51A2E01-451F-4CF9-AF03-804A09464C6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82B4FC-B05F-48A7-9EE8-B9ECCFBA1AD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F90E927-ADF4-4B9A-AA91-4B0B77437A26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Участники команды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9988276-2064-435B-AF00-EC20756FF637}" type="parTrans" cxnId="{DE4A6CED-FAC0-43EC-92A6-33765E31CFA7}">
      <dgm:prSet/>
      <dgm:spPr/>
      <dgm:t>
        <a:bodyPr/>
        <a:lstStyle/>
        <a:p>
          <a:endParaRPr lang="ru-RU"/>
        </a:p>
      </dgm:t>
    </dgm:pt>
    <dgm:pt modelId="{AB1F8CB0-AC60-4914-B796-FB7353B1B28D}" type="sibTrans" cxnId="{DE4A6CED-FAC0-43EC-92A6-33765E31CFA7}">
      <dgm:prSet/>
      <dgm:spPr/>
      <dgm:t>
        <a:bodyPr/>
        <a:lstStyle/>
        <a:p>
          <a:endParaRPr lang="ru-RU"/>
        </a:p>
      </dgm:t>
    </dgm:pt>
    <dgm:pt modelId="{4715958A-E261-4B34-8C12-E5133ACD3AF5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Актуальность проекта</a:t>
          </a:r>
          <a:endParaRPr lang="ru-RU" sz="1600" b="1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31EA885-7EE0-45F3-9DD2-56F647091ADD}" type="parTrans" cxnId="{2BF71179-70C4-498B-9C98-9B77D28F3386}">
      <dgm:prSet/>
      <dgm:spPr/>
      <dgm:t>
        <a:bodyPr/>
        <a:lstStyle/>
        <a:p>
          <a:endParaRPr lang="ru-RU"/>
        </a:p>
      </dgm:t>
    </dgm:pt>
    <dgm:pt modelId="{4D9A6239-99E9-40A2-A371-38AA44EE4357}" type="sibTrans" cxnId="{2BF71179-70C4-498B-9C98-9B77D28F3386}">
      <dgm:prSet/>
      <dgm:spPr/>
      <dgm:t>
        <a:bodyPr/>
        <a:lstStyle/>
        <a:p>
          <a:endParaRPr lang="ru-RU"/>
        </a:p>
      </dgm:t>
    </dgm:pt>
    <dgm:pt modelId="{2F34283B-C3B3-4F3B-B696-A67037E2A402}">
      <dgm:prSet phldrT="[Текст]" custT="1"/>
      <dgm:spPr/>
      <dgm:t>
        <a:bodyPr/>
        <a:lstStyle/>
        <a:p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Цель проекта</a:t>
          </a:r>
          <a:endParaRPr lang="ru-RU" sz="1600" b="1" i="1" dirty="0">
            <a:latin typeface="Times New Roman" pitchFamily="18" charset="0"/>
            <a:cs typeface="Times New Roman" pitchFamily="18" charset="0"/>
          </a:endParaRPr>
        </a:p>
      </dgm:t>
    </dgm:pt>
    <dgm:pt modelId="{A79A0352-EC7D-4A41-BA6E-E9396B559A3A}" type="parTrans" cxnId="{3E928D0F-9BD4-4642-AD53-9BB2A23F473A}">
      <dgm:prSet/>
      <dgm:spPr/>
      <dgm:t>
        <a:bodyPr/>
        <a:lstStyle/>
        <a:p>
          <a:endParaRPr lang="ru-RU"/>
        </a:p>
      </dgm:t>
    </dgm:pt>
    <dgm:pt modelId="{32E2C6FB-A658-47B1-AF7C-A795D8EE7FBE}" type="sibTrans" cxnId="{3E928D0F-9BD4-4642-AD53-9BB2A23F473A}">
      <dgm:prSet/>
      <dgm:spPr/>
      <dgm:t>
        <a:bodyPr/>
        <a:lstStyle/>
        <a:p>
          <a:endParaRPr lang="ru-RU"/>
        </a:p>
      </dgm:t>
    </dgm:pt>
    <dgm:pt modelId="{D0D39A4B-5ED9-407A-A42A-E98A073D25B5}">
      <dgm:prSet phldrT="[Текст]" custT="1"/>
      <dgm:spPr/>
      <dgm:t>
        <a:bodyPr/>
        <a:lstStyle/>
        <a:p>
          <a:r>
            <a: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Задачи проекта</a:t>
          </a:r>
          <a:endParaRPr lang="ru-RU" sz="16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3251B5-EAFC-4A2F-92A6-D5CC7C84BE3B}" type="parTrans" cxnId="{72C1E168-65DB-4DC7-973B-B74042057320}">
      <dgm:prSet/>
      <dgm:spPr/>
      <dgm:t>
        <a:bodyPr/>
        <a:lstStyle/>
        <a:p>
          <a:endParaRPr lang="ru-RU"/>
        </a:p>
      </dgm:t>
    </dgm:pt>
    <dgm:pt modelId="{868F5AA0-A394-4557-8F11-3CD4748C4C32}" type="sibTrans" cxnId="{72C1E168-65DB-4DC7-973B-B74042057320}">
      <dgm:prSet/>
      <dgm:spPr/>
      <dgm:t>
        <a:bodyPr/>
        <a:lstStyle/>
        <a:p>
          <a:endParaRPr lang="ru-RU"/>
        </a:p>
      </dgm:t>
    </dgm:pt>
    <dgm:pt modelId="{4036A169-3FC2-4673-AAB8-D71CB3454EFA}">
      <dgm:prSet phldrT="[Текст]" custT="1"/>
      <dgm:spPr/>
      <dgm:t>
        <a:bodyPr/>
        <a:lstStyle/>
        <a:p>
          <a:r>
            <a: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Методические разработки педагога</a:t>
          </a:r>
          <a:endParaRPr lang="ru-RU" sz="1600" i="1" dirty="0"/>
        </a:p>
      </dgm:t>
    </dgm:pt>
    <dgm:pt modelId="{7676ABD4-C3E2-4D13-986F-9FDD8F844D10}" type="parTrans" cxnId="{AC016DA3-9EB0-4C33-A7BF-0E68149E38A5}">
      <dgm:prSet/>
      <dgm:spPr/>
      <dgm:t>
        <a:bodyPr/>
        <a:lstStyle/>
        <a:p>
          <a:endParaRPr lang="ru-RU"/>
        </a:p>
      </dgm:t>
    </dgm:pt>
    <dgm:pt modelId="{E7A7FE02-CDFA-4973-879C-3C0610D11E2D}" type="sibTrans" cxnId="{AC016DA3-9EB0-4C33-A7BF-0E68149E38A5}">
      <dgm:prSet/>
      <dgm:spPr/>
      <dgm:t>
        <a:bodyPr/>
        <a:lstStyle/>
        <a:p>
          <a:endParaRPr lang="ru-RU"/>
        </a:p>
      </dgm:t>
    </dgm:pt>
    <dgm:pt modelId="{A0515232-7D33-4B7B-AEDC-E36D2FC7ABE0}" type="pres">
      <dgm:prSet presAssocID="{5782B4FC-B05F-48A7-9EE8-B9ECCFBA1AD7}" presName="Name0" presStyleCnt="0">
        <dgm:presLayoutVars>
          <dgm:dir/>
          <dgm:animLvl val="lvl"/>
          <dgm:resizeHandles val="exact"/>
        </dgm:presLayoutVars>
      </dgm:prSet>
      <dgm:spPr/>
    </dgm:pt>
    <dgm:pt modelId="{224370A2-1325-4441-925E-C7C42552CC1B}" type="pres">
      <dgm:prSet presAssocID="{0F90E927-ADF4-4B9A-AA91-4B0B77437A2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00047-EC09-4115-9618-2E821073A6EC}" type="pres">
      <dgm:prSet presAssocID="{AB1F8CB0-AC60-4914-B796-FB7353B1B28D}" presName="parTxOnlySpace" presStyleCnt="0"/>
      <dgm:spPr/>
    </dgm:pt>
    <dgm:pt modelId="{B80F9685-DA12-4006-A648-61A4D8D4F5DA}" type="pres">
      <dgm:prSet presAssocID="{4715958A-E261-4B34-8C12-E5133ACD3AF5}" presName="parTxOnly" presStyleLbl="node1" presStyleIdx="1" presStyleCnt="5" custLinFactY="25724" custLinFactNeighborX="11317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FC81F-4507-4569-8433-9A501A341100}" type="pres">
      <dgm:prSet presAssocID="{4D9A6239-99E9-40A2-A371-38AA44EE4357}" presName="parTxOnlySpace" presStyleCnt="0"/>
      <dgm:spPr/>
    </dgm:pt>
    <dgm:pt modelId="{59F059B0-211F-4E03-B3DB-50B3B8CFF0CF}" type="pres">
      <dgm:prSet presAssocID="{2F34283B-C3B3-4F3B-B696-A67037E2A402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BD31D-76D4-40B5-A210-A6E31747DCB7}" type="pres">
      <dgm:prSet presAssocID="{32E2C6FB-A658-47B1-AF7C-A795D8EE7FBE}" presName="parTxOnlySpace" presStyleCnt="0"/>
      <dgm:spPr/>
    </dgm:pt>
    <dgm:pt modelId="{FE177610-195A-4EF7-A85A-E2A4E0C1B5D4}" type="pres">
      <dgm:prSet presAssocID="{D0D39A4B-5ED9-407A-A42A-E98A073D25B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A07FC-3C37-41AD-95E7-48FCF244A94F}" type="pres">
      <dgm:prSet presAssocID="{868F5AA0-A394-4557-8F11-3CD4748C4C32}" presName="parTxOnlySpace" presStyleCnt="0"/>
      <dgm:spPr/>
    </dgm:pt>
    <dgm:pt modelId="{C51A2E01-451F-4CF9-AF03-804A09464C63}" type="pres">
      <dgm:prSet presAssocID="{4036A169-3FC2-4673-AAB8-D71CB3454EFA}" presName="parTxOnly" presStyleLbl="node1" presStyleIdx="4" presStyleCnt="5" custLinFactNeighborX="-101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F71179-70C4-498B-9C98-9B77D28F3386}" srcId="{5782B4FC-B05F-48A7-9EE8-B9ECCFBA1AD7}" destId="{4715958A-E261-4B34-8C12-E5133ACD3AF5}" srcOrd="1" destOrd="0" parTransId="{C31EA885-7EE0-45F3-9DD2-56F647091ADD}" sibTransId="{4D9A6239-99E9-40A2-A371-38AA44EE4357}"/>
    <dgm:cxn modelId="{0DDE4BE3-2690-40F1-9958-ECE9901B67B0}" type="presOf" srcId="{4715958A-E261-4B34-8C12-E5133ACD3AF5}" destId="{B80F9685-DA12-4006-A648-61A4D8D4F5DA}" srcOrd="0" destOrd="0" presId="urn:microsoft.com/office/officeart/2005/8/layout/chevron1"/>
    <dgm:cxn modelId="{6E269A06-3AC1-42EC-B4A1-258800D09A95}" type="presOf" srcId="{0F90E927-ADF4-4B9A-AA91-4B0B77437A26}" destId="{224370A2-1325-4441-925E-C7C42552CC1B}" srcOrd="0" destOrd="0" presId="urn:microsoft.com/office/officeart/2005/8/layout/chevron1"/>
    <dgm:cxn modelId="{DE4A6CED-FAC0-43EC-92A6-33765E31CFA7}" srcId="{5782B4FC-B05F-48A7-9EE8-B9ECCFBA1AD7}" destId="{0F90E927-ADF4-4B9A-AA91-4B0B77437A26}" srcOrd="0" destOrd="0" parTransId="{89988276-2064-435B-AF00-EC20756FF637}" sibTransId="{AB1F8CB0-AC60-4914-B796-FB7353B1B28D}"/>
    <dgm:cxn modelId="{15AF3B19-84DB-4BBA-857C-369C18FC47E3}" type="presOf" srcId="{5782B4FC-B05F-48A7-9EE8-B9ECCFBA1AD7}" destId="{A0515232-7D33-4B7B-AEDC-E36D2FC7ABE0}" srcOrd="0" destOrd="0" presId="urn:microsoft.com/office/officeart/2005/8/layout/chevron1"/>
    <dgm:cxn modelId="{C300C24A-213F-4884-A20A-9C52061CB43E}" type="presOf" srcId="{4036A169-3FC2-4673-AAB8-D71CB3454EFA}" destId="{C51A2E01-451F-4CF9-AF03-804A09464C63}" srcOrd="0" destOrd="0" presId="urn:microsoft.com/office/officeart/2005/8/layout/chevron1"/>
    <dgm:cxn modelId="{F49C2C6A-778C-4E27-BCEF-1081B5313544}" type="presOf" srcId="{2F34283B-C3B3-4F3B-B696-A67037E2A402}" destId="{59F059B0-211F-4E03-B3DB-50B3B8CFF0CF}" srcOrd="0" destOrd="0" presId="urn:microsoft.com/office/officeart/2005/8/layout/chevron1"/>
    <dgm:cxn modelId="{0091EF8A-9A9B-4DEA-A626-AB07AA718E6C}" type="presOf" srcId="{D0D39A4B-5ED9-407A-A42A-E98A073D25B5}" destId="{FE177610-195A-4EF7-A85A-E2A4E0C1B5D4}" srcOrd="0" destOrd="0" presId="urn:microsoft.com/office/officeart/2005/8/layout/chevron1"/>
    <dgm:cxn modelId="{72C1E168-65DB-4DC7-973B-B74042057320}" srcId="{5782B4FC-B05F-48A7-9EE8-B9ECCFBA1AD7}" destId="{D0D39A4B-5ED9-407A-A42A-E98A073D25B5}" srcOrd="3" destOrd="0" parTransId="{173251B5-EAFC-4A2F-92A6-D5CC7C84BE3B}" sibTransId="{868F5AA0-A394-4557-8F11-3CD4748C4C32}"/>
    <dgm:cxn modelId="{AC016DA3-9EB0-4C33-A7BF-0E68149E38A5}" srcId="{5782B4FC-B05F-48A7-9EE8-B9ECCFBA1AD7}" destId="{4036A169-3FC2-4673-AAB8-D71CB3454EFA}" srcOrd="4" destOrd="0" parTransId="{7676ABD4-C3E2-4D13-986F-9FDD8F844D10}" sibTransId="{E7A7FE02-CDFA-4973-879C-3C0610D11E2D}"/>
    <dgm:cxn modelId="{3E928D0F-9BD4-4642-AD53-9BB2A23F473A}" srcId="{5782B4FC-B05F-48A7-9EE8-B9ECCFBA1AD7}" destId="{2F34283B-C3B3-4F3B-B696-A67037E2A402}" srcOrd="2" destOrd="0" parTransId="{A79A0352-EC7D-4A41-BA6E-E9396B559A3A}" sibTransId="{32E2C6FB-A658-47B1-AF7C-A795D8EE7FBE}"/>
    <dgm:cxn modelId="{3D8CED05-DF01-4EC0-9E18-17D0F239F9C5}" type="presParOf" srcId="{A0515232-7D33-4B7B-AEDC-E36D2FC7ABE0}" destId="{224370A2-1325-4441-925E-C7C42552CC1B}" srcOrd="0" destOrd="0" presId="urn:microsoft.com/office/officeart/2005/8/layout/chevron1"/>
    <dgm:cxn modelId="{5444938B-5A58-42FE-88DC-4C54079C7A37}" type="presParOf" srcId="{A0515232-7D33-4B7B-AEDC-E36D2FC7ABE0}" destId="{32400047-EC09-4115-9618-2E821073A6EC}" srcOrd="1" destOrd="0" presId="urn:microsoft.com/office/officeart/2005/8/layout/chevron1"/>
    <dgm:cxn modelId="{1404ADB5-50BB-4E5E-B7AC-A655CA447BFC}" type="presParOf" srcId="{A0515232-7D33-4B7B-AEDC-E36D2FC7ABE0}" destId="{B80F9685-DA12-4006-A648-61A4D8D4F5DA}" srcOrd="2" destOrd="0" presId="urn:microsoft.com/office/officeart/2005/8/layout/chevron1"/>
    <dgm:cxn modelId="{9D52EB06-8A89-4E69-A8B6-5F736FCA0BA6}" type="presParOf" srcId="{A0515232-7D33-4B7B-AEDC-E36D2FC7ABE0}" destId="{AD2FC81F-4507-4569-8433-9A501A341100}" srcOrd="3" destOrd="0" presId="urn:microsoft.com/office/officeart/2005/8/layout/chevron1"/>
    <dgm:cxn modelId="{70CAF3E5-D70F-41B2-9CF0-18650791038D}" type="presParOf" srcId="{A0515232-7D33-4B7B-AEDC-E36D2FC7ABE0}" destId="{59F059B0-211F-4E03-B3DB-50B3B8CFF0CF}" srcOrd="4" destOrd="0" presId="urn:microsoft.com/office/officeart/2005/8/layout/chevron1"/>
    <dgm:cxn modelId="{E1E8D46F-C85C-4D00-992A-D0B768F9FB8C}" type="presParOf" srcId="{A0515232-7D33-4B7B-AEDC-E36D2FC7ABE0}" destId="{E0EBD31D-76D4-40B5-A210-A6E31747DCB7}" srcOrd="5" destOrd="0" presId="urn:microsoft.com/office/officeart/2005/8/layout/chevron1"/>
    <dgm:cxn modelId="{97049D2E-0958-4A43-BC7D-B2BE65A16F19}" type="presParOf" srcId="{A0515232-7D33-4B7B-AEDC-E36D2FC7ABE0}" destId="{FE177610-195A-4EF7-A85A-E2A4E0C1B5D4}" srcOrd="6" destOrd="0" presId="urn:microsoft.com/office/officeart/2005/8/layout/chevron1"/>
    <dgm:cxn modelId="{A9A01764-CCE1-46C4-AB45-B83FDFE3EFC2}" type="presParOf" srcId="{A0515232-7D33-4B7B-AEDC-E36D2FC7ABE0}" destId="{F2DA07FC-3C37-41AD-95E7-48FCF244A94F}" srcOrd="7" destOrd="0" presId="urn:microsoft.com/office/officeart/2005/8/layout/chevron1"/>
    <dgm:cxn modelId="{C2FCC315-7EE9-443E-B8C8-3AC7EBC6FACD}" type="presParOf" srcId="{A0515232-7D33-4B7B-AEDC-E36D2FC7ABE0}" destId="{C51A2E01-451F-4CF9-AF03-804A09464C6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5782B4FC-B05F-48A7-9EE8-B9ECCFBA1AD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F90E927-ADF4-4B9A-AA91-4B0B77437A26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</a:rPr>
            <a:t>Работа тока</a:t>
          </a:r>
          <a:endParaRPr lang="ru-RU" b="0" i="1" dirty="0">
            <a:solidFill>
              <a:schemeClr val="bg1"/>
            </a:solidFill>
          </a:endParaRPr>
        </a:p>
      </dgm:t>
    </dgm:pt>
    <dgm:pt modelId="{89988276-2064-435B-AF00-EC20756FF637}" type="parTrans" cxnId="{DE4A6CED-FAC0-43EC-92A6-33765E31CFA7}">
      <dgm:prSet/>
      <dgm:spPr/>
      <dgm:t>
        <a:bodyPr/>
        <a:lstStyle/>
        <a:p>
          <a:endParaRPr lang="ru-RU"/>
        </a:p>
      </dgm:t>
    </dgm:pt>
    <dgm:pt modelId="{AB1F8CB0-AC60-4914-B796-FB7353B1B28D}" type="sibTrans" cxnId="{DE4A6CED-FAC0-43EC-92A6-33765E31CFA7}">
      <dgm:prSet/>
      <dgm:spPr/>
      <dgm:t>
        <a:bodyPr/>
        <a:lstStyle/>
        <a:p>
          <a:endParaRPr lang="ru-RU"/>
        </a:p>
      </dgm:t>
    </dgm:pt>
    <dgm:pt modelId="{4715958A-E261-4B34-8C12-E5133ACD3AF5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</a:rPr>
            <a:t>Мощность</a:t>
          </a:r>
          <a:endParaRPr lang="ru-RU" b="0" i="1" dirty="0">
            <a:solidFill>
              <a:schemeClr val="bg1"/>
            </a:solidFill>
          </a:endParaRPr>
        </a:p>
      </dgm:t>
    </dgm:pt>
    <dgm:pt modelId="{C31EA885-7EE0-45F3-9DD2-56F647091ADD}" type="parTrans" cxnId="{2BF71179-70C4-498B-9C98-9B77D28F3386}">
      <dgm:prSet/>
      <dgm:spPr/>
      <dgm:t>
        <a:bodyPr/>
        <a:lstStyle/>
        <a:p>
          <a:endParaRPr lang="ru-RU"/>
        </a:p>
      </dgm:t>
    </dgm:pt>
    <dgm:pt modelId="{4D9A6239-99E9-40A2-A371-38AA44EE4357}" type="sibTrans" cxnId="{2BF71179-70C4-498B-9C98-9B77D28F3386}">
      <dgm:prSet/>
      <dgm:spPr/>
      <dgm:t>
        <a:bodyPr/>
        <a:lstStyle/>
        <a:p>
          <a:endParaRPr lang="ru-RU"/>
        </a:p>
      </dgm:t>
    </dgm:pt>
    <dgm:pt modelId="{2F34283B-C3B3-4F3B-B696-A67037E2A402}">
      <dgm:prSet phldrT="[Текст]"/>
      <dgm:spPr/>
      <dgm:t>
        <a:bodyPr/>
        <a:lstStyle/>
        <a:p>
          <a:r>
            <a:rPr lang="ru-RU" b="1" i="1" dirty="0" smtClean="0">
              <a:solidFill>
                <a:schemeClr val="bg1"/>
              </a:solidFill>
            </a:rPr>
            <a:t>Закон Джоуля- Ленца</a:t>
          </a:r>
          <a:endParaRPr lang="ru-RU" b="1" i="1" dirty="0">
            <a:solidFill>
              <a:schemeClr val="bg1"/>
            </a:solidFill>
          </a:endParaRPr>
        </a:p>
      </dgm:t>
    </dgm:pt>
    <dgm:pt modelId="{A79A0352-EC7D-4A41-BA6E-E9396B559A3A}" type="parTrans" cxnId="{3E928D0F-9BD4-4642-AD53-9BB2A23F473A}">
      <dgm:prSet/>
      <dgm:spPr/>
      <dgm:t>
        <a:bodyPr/>
        <a:lstStyle/>
        <a:p>
          <a:endParaRPr lang="ru-RU"/>
        </a:p>
      </dgm:t>
    </dgm:pt>
    <dgm:pt modelId="{32E2C6FB-A658-47B1-AF7C-A795D8EE7FBE}" type="sibTrans" cxnId="{3E928D0F-9BD4-4642-AD53-9BB2A23F473A}">
      <dgm:prSet/>
      <dgm:spPr/>
      <dgm:t>
        <a:bodyPr/>
        <a:lstStyle/>
        <a:p>
          <a:endParaRPr lang="ru-RU"/>
        </a:p>
      </dgm:t>
    </dgm:pt>
    <dgm:pt modelId="{D0D39A4B-5ED9-407A-A42A-E98A073D25B5}">
      <dgm:prSet phldrT="[Текст]"/>
      <dgm:spPr/>
      <dgm:t>
        <a:bodyPr/>
        <a:lstStyle/>
        <a:p>
          <a:r>
            <a:rPr lang="ru-RU" i="1" dirty="0" smtClean="0">
              <a:solidFill>
                <a:schemeClr val="tx1"/>
              </a:solidFill>
            </a:rPr>
            <a:t>Решение задач</a:t>
          </a:r>
          <a:endParaRPr lang="ru-RU" i="1" dirty="0">
            <a:solidFill>
              <a:schemeClr val="tx1"/>
            </a:solidFill>
          </a:endParaRPr>
        </a:p>
      </dgm:t>
    </dgm:pt>
    <dgm:pt modelId="{173251B5-EAFC-4A2F-92A6-D5CC7C84BE3B}" type="parTrans" cxnId="{72C1E168-65DB-4DC7-973B-B74042057320}">
      <dgm:prSet/>
      <dgm:spPr/>
      <dgm:t>
        <a:bodyPr/>
        <a:lstStyle/>
        <a:p>
          <a:endParaRPr lang="ru-RU"/>
        </a:p>
      </dgm:t>
    </dgm:pt>
    <dgm:pt modelId="{868F5AA0-A394-4557-8F11-3CD4748C4C32}" type="sibTrans" cxnId="{72C1E168-65DB-4DC7-973B-B74042057320}">
      <dgm:prSet/>
      <dgm:spPr/>
      <dgm:t>
        <a:bodyPr/>
        <a:lstStyle/>
        <a:p>
          <a:endParaRPr lang="ru-RU"/>
        </a:p>
      </dgm:t>
    </dgm:pt>
    <dgm:pt modelId="{4036A169-3FC2-4673-AAB8-D71CB3454EFA}">
      <dgm:prSet phldrT="[Текст]"/>
      <dgm:spPr/>
      <dgm:t>
        <a:bodyPr/>
        <a:lstStyle/>
        <a:p>
          <a:r>
            <a:rPr lang="ru-RU" i="1" dirty="0" smtClean="0"/>
            <a:t>Задачи для самостоятельного решения</a:t>
          </a:r>
          <a:endParaRPr lang="ru-RU" i="1" dirty="0"/>
        </a:p>
      </dgm:t>
    </dgm:pt>
    <dgm:pt modelId="{7676ABD4-C3E2-4D13-986F-9FDD8F844D10}" type="parTrans" cxnId="{AC016DA3-9EB0-4C33-A7BF-0E68149E38A5}">
      <dgm:prSet/>
      <dgm:spPr/>
      <dgm:t>
        <a:bodyPr/>
        <a:lstStyle/>
        <a:p>
          <a:endParaRPr lang="ru-RU"/>
        </a:p>
      </dgm:t>
    </dgm:pt>
    <dgm:pt modelId="{E7A7FE02-CDFA-4973-879C-3C0610D11E2D}" type="sibTrans" cxnId="{AC016DA3-9EB0-4C33-A7BF-0E68149E38A5}">
      <dgm:prSet/>
      <dgm:spPr/>
      <dgm:t>
        <a:bodyPr/>
        <a:lstStyle/>
        <a:p>
          <a:endParaRPr lang="ru-RU"/>
        </a:p>
      </dgm:t>
    </dgm:pt>
    <dgm:pt modelId="{A0515232-7D33-4B7B-AEDC-E36D2FC7ABE0}" type="pres">
      <dgm:prSet presAssocID="{5782B4FC-B05F-48A7-9EE8-B9ECCFBA1AD7}" presName="Name0" presStyleCnt="0">
        <dgm:presLayoutVars>
          <dgm:dir/>
          <dgm:animLvl val="lvl"/>
          <dgm:resizeHandles val="exact"/>
        </dgm:presLayoutVars>
      </dgm:prSet>
      <dgm:spPr/>
    </dgm:pt>
    <dgm:pt modelId="{224370A2-1325-4441-925E-C7C42552CC1B}" type="pres">
      <dgm:prSet presAssocID="{0F90E927-ADF4-4B9A-AA91-4B0B77437A2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00047-EC09-4115-9618-2E821073A6EC}" type="pres">
      <dgm:prSet presAssocID="{AB1F8CB0-AC60-4914-B796-FB7353B1B28D}" presName="parTxOnlySpace" presStyleCnt="0"/>
      <dgm:spPr/>
    </dgm:pt>
    <dgm:pt modelId="{B80F9685-DA12-4006-A648-61A4D8D4F5DA}" type="pres">
      <dgm:prSet presAssocID="{4715958A-E261-4B34-8C12-E5133ACD3AF5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FC81F-4507-4569-8433-9A501A341100}" type="pres">
      <dgm:prSet presAssocID="{4D9A6239-99E9-40A2-A371-38AA44EE4357}" presName="parTxOnlySpace" presStyleCnt="0"/>
      <dgm:spPr/>
    </dgm:pt>
    <dgm:pt modelId="{59F059B0-211F-4E03-B3DB-50B3B8CFF0CF}" type="pres">
      <dgm:prSet presAssocID="{2F34283B-C3B3-4F3B-B696-A67037E2A402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BD31D-76D4-40B5-A210-A6E31747DCB7}" type="pres">
      <dgm:prSet presAssocID="{32E2C6FB-A658-47B1-AF7C-A795D8EE7FBE}" presName="parTxOnlySpace" presStyleCnt="0"/>
      <dgm:spPr/>
    </dgm:pt>
    <dgm:pt modelId="{FE177610-195A-4EF7-A85A-E2A4E0C1B5D4}" type="pres">
      <dgm:prSet presAssocID="{D0D39A4B-5ED9-407A-A42A-E98A073D25B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A07FC-3C37-41AD-95E7-48FCF244A94F}" type="pres">
      <dgm:prSet presAssocID="{868F5AA0-A394-4557-8F11-3CD4748C4C32}" presName="parTxOnlySpace" presStyleCnt="0"/>
      <dgm:spPr/>
    </dgm:pt>
    <dgm:pt modelId="{C51A2E01-451F-4CF9-AF03-804A09464C63}" type="pres">
      <dgm:prSet presAssocID="{4036A169-3FC2-4673-AAB8-D71CB3454EF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1700980-B993-4D7F-884C-369540BC74F8}" type="presOf" srcId="{2F34283B-C3B3-4F3B-B696-A67037E2A402}" destId="{59F059B0-211F-4E03-B3DB-50B3B8CFF0CF}" srcOrd="0" destOrd="0" presId="urn:microsoft.com/office/officeart/2005/8/layout/chevron1"/>
    <dgm:cxn modelId="{F1B987E5-1845-4439-8422-307A58BB908F}" type="presOf" srcId="{4715958A-E261-4B34-8C12-E5133ACD3AF5}" destId="{B80F9685-DA12-4006-A648-61A4D8D4F5DA}" srcOrd="0" destOrd="0" presId="urn:microsoft.com/office/officeart/2005/8/layout/chevron1"/>
    <dgm:cxn modelId="{AC016DA3-9EB0-4C33-A7BF-0E68149E38A5}" srcId="{5782B4FC-B05F-48A7-9EE8-B9ECCFBA1AD7}" destId="{4036A169-3FC2-4673-AAB8-D71CB3454EFA}" srcOrd="4" destOrd="0" parTransId="{7676ABD4-C3E2-4D13-986F-9FDD8F844D10}" sibTransId="{E7A7FE02-CDFA-4973-879C-3C0610D11E2D}"/>
    <dgm:cxn modelId="{BADA9DF0-8DFC-4942-86B0-684BC45DCA54}" type="presOf" srcId="{D0D39A4B-5ED9-407A-A42A-E98A073D25B5}" destId="{FE177610-195A-4EF7-A85A-E2A4E0C1B5D4}" srcOrd="0" destOrd="0" presId="urn:microsoft.com/office/officeart/2005/8/layout/chevron1"/>
    <dgm:cxn modelId="{E0A68F0F-B7E7-4430-BD33-01C3B596D939}" type="presOf" srcId="{5782B4FC-B05F-48A7-9EE8-B9ECCFBA1AD7}" destId="{A0515232-7D33-4B7B-AEDC-E36D2FC7ABE0}" srcOrd="0" destOrd="0" presId="urn:microsoft.com/office/officeart/2005/8/layout/chevron1"/>
    <dgm:cxn modelId="{DE4A6CED-FAC0-43EC-92A6-33765E31CFA7}" srcId="{5782B4FC-B05F-48A7-9EE8-B9ECCFBA1AD7}" destId="{0F90E927-ADF4-4B9A-AA91-4B0B77437A26}" srcOrd="0" destOrd="0" parTransId="{89988276-2064-435B-AF00-EC20756FF637}" sibTransId="{AB1F8CB0-AC60-4914-B796-FB7353B1B28D}"/>
    <dgm:cxn modelId="{0C31D08D-6B37-452C-907A-D9FB2C965847}" type="presOf" srcId="{4036A169-3FC2-4673-AAB8-D71CB3454EFA}" destId="{C51A2E01-451F-4CF9-AF03-804A09464C63}" srcOrd="0" destOrd="0" presId="urn:microsoft.com/office/officeart/2005/8/layout/chevron1"/>
    <dgm:cxn modelId="{76972FD3-DD60-4B74-89EF-085B49449F25}" type="presOf" srcId="{0F90E927-ADF4-4B9A-AA91-4B0B77437A26}" destId="{224370A2-1325-4441-925E-C7C42552CC1B}" srcOrd="0" destOrd="0" presId="urn:microsoft.com/office/officeart/2005/8/layout/chevron1"/>
    <dgm:cxn modelId="{72C1E168-65DB-4DC7-973B-B74042057320}" srcId="{5782B4FC-B05F-48A7-9EE8-B9ECCFBA1AD7}" destId="{D0D39A4B-5ED9-407A-A42A-E98A073D25B5}" srcOrd="3" destOrd="0" parTransId="{173251B5-EAFC-4A2F-92A6-D5CC7C84BE3B}" sibTransId="{868F5AA0-A394-4557-8F11-3CD4748C4C32}"/>
    <dgm:cxn modelId="{3E928D0F-9BD4-4642-AD53-9BB2A23F473A}" srcId="{5782B4FC-B05F-48A7-9EE8-B9ECCFBA1AD7}" destId="{2F34283B-C3B3-4F3B-B696-A67037E2A402}" srcOrd="2" destOrd="0" parTransId="{A79A0352-EC7D-4A41-BA6E-E9396B559A3A}" sibTransId="{32E2C6FB-A658-47B1-AF7C-A795D8EE7FBE}"/>
    <dgm:cxn modelId="{2BF71179-70C4-498B-9C98-9B77D28F3386}" srcId="{5782B4FC-B05F-48A7-9EE8-B9ECCFBA1AD7}" destId="{4715958A-E261-4B34-8C12-E5133ACD3AF5}" srcOrd="1" destOrd="0" parTransId="{C31EA885-7EE0-45F3-9DD2-56F647091ADD}" sibTransId="{4D9A6239-99E9-40A2-A371-38AA44EE4357}"/>
    <dgm:cxn modelId="{151151B2-1D2A-47EE-8CCD-8D9428F3195A}" type="presParOf" srcId="{A0515232-7D33-4B7B-AEDC-E36D2FC7ABE0}" destId="{224370A2-1325-4441-925E-C7C42552CC1B}" srcOrd="0" destOrd="0" presId="urn:microsoft.com/office/officeart/2005/8/layout/chevron1"/>
    <dgm:cxn modelId="{108D46FE-B450-432F-82C4-EF853E3C2C9D}" type="presParOf" srcId="{A0515232-7D33-4B7B-AEDC-E36D2FC7ABE0}" destId="{32400047-EC09-4115-9618-2E821073A6EC}" srcOrd="1" destOrd="0" presId="urn:microsoft.com/office/officeart/2005/8/layout/chevron1"/>
    <dgm:cxn modelId="{71F8FBC7-D1DA-4800-AECD-A6F18792DB12}" type="presParOf" srcId="{A0515232-7D33-4B7B-AEDC-E36D2FC7ABE0}" destId="{B80F9685-DA12-4006-A648-61A4D8D4F5DA}" srcOrd="2" destOrd="0" presId="urn:microsoft.com/office/officeart/2005/8/layout/chevron1"/>
    <dgm:cxn modelId="{FB149423-356C-4815-9832-CA3993178E6C}" type="presParOf" srcId="{A0515232-7D33-4B7B-AEDC-E36D2FC7ABE0}" destId="{AD2FC81F-4507-4569-8433-9A501A341100}" srcOrd="3" destOrd="0" presId="urn:microsoft.com/office/officeart/2005/8/layout/chevron1"/>
    <dgm:cxn modelId="{81F63054-F309-422E-A7A9-4C3BD557FF65}" type="presParOf" srcId="{A0515232-7D33-4B7B-AEDC-E36D2FC7ABE0}" destId="{59F059B0-211F-4E03-B3DB-50B3B8CFF0CF}" srcOrd="4" destOrd="0" presId="urn:microsoft.com/office/officeart/2005/8/layout/chevron1"/>
    <dgm:cxn modelId="{5FFD0C09-EFB9-4BDB-B075-EAD2BC72D32A}" type="presParOf" srcId="{A0515232-7D33-4B7B-AEDC-E36D2FC7ABE0}" destId="{E0EBD31D-76D4-40B5-A210-A6E31747DCB7}" srcOrd="5" destOrd="0" presId="urn:microsoft.com/office/officeart/2005/8/layout/chevron1"/>
    <dgm:cxn modelId="{0D5230B3-0291-4718-A0AB-C36621F971B8}" type="presParOf" srcId="{A0515232-7D33-4B7B-AEDC-E36D2FC7ABE0}" destId="{FE177610-195A-4EF7-A85A-E2A4E0C1B5D4}" srcOrd="6" destOrd="0" presId="urn:microsoft.com/office/officeart/2005/8/layout/chevron1"/>
    <dgm:cxn modelId="{CE173F44-3620-44FD-B7D4-DAF5F97F2834}" type="presParOf" srcId="{A0515232-7D33-4B7B-AEDC-E36D2FC7ABE0}" destId="{F2DA07FC-3C37-41AD-95E7-48FCF244A94F}" srcOrd="7" destOrd="0" presId="urn:microsoft.com/office/officeart/2005/8/layout/chevron1"/>
    <dgm:cxn modelId="{61BD6BCE-FC40-49C7-823C-5CE23164E382}" type="presParOf" srcId="{A0515232-7D33-4B7B-AEDC-E36D2FC7ABE0}" destId="{C51A2E01-451F-4CF9-AF03-804A09464C6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782B4FC-B05F-48A7-9EE8-B9ECCFBA1AD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F90E927-ADF4-4B9A-AA91-4B0B77437A26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</a:rPr>
            <a:t>Работа тока</a:t>
          </a:r>
          <a:endParaRPr lang="ru-RU" b="0" i="1" dirty="0">
            <a:solidFill>
              <a:schemeClr val="bg1"/>
            </a:solidFill>
          </a:endParaRPr>
        </a:p>
      </dgm:t>
    </dgm:pt>
    <dgm:pt modelId="{89988276-2064-435B-AF00-EC20756FF637}" type="parTrans" cxnId="{DE4A6CED-FAC0-43EC-92A6-33765E31CFA7}">
      <dgm:prSet/>
      <dgm:spPr/>
      <dgm:t>
        <a:bodyPr/>
        <a:lstStyle/>
        <a:p>
          <a:endParaRPr lang="ru-RU"/>
        </a:p>
      </dgm:t>
    </dgm:pt>
    <dgm:pt modelId="{AB1F8CB0-AC60-4914-B796-FB7353B1B28D}" type="sibTrans" cxnId="{DE4A6CED-FAC0-43EC-92A6-33765E31CFA7}">
      <dgm:prSet/>
      <dgm:spPr/>
      <dgm:t>
        <a:bodyPr/>
        <a:lstStyle/>
        <a:p>
          <a:endParaRPr lang="ru-RU"/>
        </a:p>
      </dgm:t>
    </dgm:pt>
    <dgm:pt modelId="{4715958A-E261-4B34-8C12-E5133ACD3AF5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</a:rPr>
            <a:t>Мощность</a:t>
          </a:r>
          <a:endParaRPr lang="ru-RU" b="0" i="1" dirty="0">
            <a:solidFill>
              <a:schemeClr val="bg1"/>
            </a:solidFill>
          </a:endParaRPr>
        </a:p>
      </dgm:t>
    </dgm:pt>
    <dgm:pt modelId="{C31EA885-7EE0-45F3-9DD2-56F647091ADD}" type="parTrans" cxnId="{2BF71179-70C4-498B-9C98-9B77D28F3386}">
      <dgm:prSet/>
      <dgm:spPr/>
      <dgm:t>
        <a:bodyPr/>
        <a:lstStyle/>
        <a:p>
          <a:endParaRPr lang="ru-RU"/>
        </a:p>
      </dgm:t>
    </dgm:pt>
    <dgm:pt modelId="{4D9A6239-99E9-40A2-A371-38AA44EE4357}" type="sibTrans" cxnId="{2BF71179-70C4-498B-9C98-9B77D28F3386}">
      <dgm:prSet/>
      <dgm:spPr/>
      <dgm:t>
        <a:bodyPr/>
        <a:lstStyle/>
        <a:p>
          <a:endParaRPr lang="ru-RU"/>
        </a:p>
      </dgm:t>
    </dgm:pt>
    <dgm:pt modelId="{2F34283B-C3B3-4F3B-B696-A67037E2A402}">
      <dgm:prSet phldrT="[Текст]"/>
      <dgm:spPr/>
      <dgm:t>
        <a:bodyPr/>
        <a:lstStyle/>
        <a:p>
          <a:r>
            <a:rPr lang="ru-RU" b="1" i="1" dirty="0" smtClean="0">
              <a:solidFill>
                <a:schemeClr val="bg1"/>
              </a:solidFill>
            </a:rPr>
            <a:t>Закон Джоуля- Ленца</a:t>
          </a:r>
          <a:endParaRPr lang="ru-RU" b="1" i="1" dirty="0">
            <a:solidFill>
              <a:schemeClr val="bg1"/>
            </a:solidFill>
          </a:endParaRPr>
        </a:p>
      </dgm:t>
    </dgm:pt>
    <dgm:pt modelId="{A79A0352-EC7D-4A41-BA6E-E9396B559A3A}" type="parTrans" cxnId="{3E928D0F-9BD4-4642-AD53-9BB2A23F473A}">
      <dgm:prSet/>
      <dgm:spPr/>
      <dgm:t>
        <a:bodyPr/>
        <a:lstStyle/>
        <a:p>
          <a:endParaRPr lang="ru-RU"/>
        </a:p>
      </dgm:t>
    </dgm:pt>
    <dgm:pt modelId="{32E2C6FB-A658-47B1-AF7C-A795D8EE7FBE}" type="sibTrans" cxnId="{3E928D0F-9BD4-4642-AD53-9BB2A23F473A}">
      <dgm:prSet/>
      <dgm:spPr/>
      <dgm:t>
        <a:bodyPr/>
        <a:lstStyle/>
        <a:p>
          <a:endParaRPr lang="ru-RU"/>
        </a:p>
      </dgm:t>
    </dgm:pt>
    <dgm:pt modelId="{D0D39A4B-5ED9-407A-A42A-E98A073D25B5}">
      <dgm:prSet phldrT="[Текст]"/>
      <dgm:spPr/>
      <dgm:t>
        <a:bodyPr/>
        <a:lstStyle/>
        <a:p>
          <a:r>
            <a:rPr lang="ru-RU" i="1" dirty="0" smtClean="0">
              <a:solidFill>
                <a:schemeClr val="tx1"/>
              </a:solidFill>
            </a:rPr>
            <a:t>Решение задач</a:t>
          </a:r>
          <a:endParaRPr lang="ru-RU" i="1" dirty="0">
            <a:solidFill>
              <a:schemeClr val="tx1"/>
            </a:solidFill>
          </a:endParaRPr>
        </a:p>
      </dgm:t>
    </dgm:pt>
    <dgm:pt modelId="{173251B5-EAFC-4A2F-92A6-D5CC7C84BE3B}" type="parTrans" cxnId="{72C1E168-65DB-4DC7-973B-B74042057320}">
      <dgm:prSet/>
      <dgm:spPr/>
      <dgm:t>
        <a:bodyPr/>
        <a:lstStyle/>
        <a:p>
          <a:endParaRPr lang="ru-RU"/>
        </a:p>
      </dgm:t>
    </dgm:pt>
    <dgm:pt modelId="{868F5AA0-A394-4557-8F11-3CD4748C4C32}" type="sibTrans" cxnId="{72C1E168-65DB-4DC7-973B-B74042057320}">
      <dgm:prSet/>
      <dgm:spPr/>
      <dgm:t>
        <a:bodyPr/>
        <a:lstStyle/>
        <a:p>
          <a:endParaRPr lang="ru-RU"/>
        </a:p>
      </dgm:t>
    </dgm:pt>
    <dgm:pt modelId="{4036A169-3FC2-4673-AAB8-D71CB3454EFA}">
      <dgm:prSet phldrT="[Текст]"/>
      <dgm:spPr/>
      <dgm:t>
        <a:bodyPr/>
        <a:lstStyle/>
        <a:p>
          <a:r>
            <a:rPr lang="ru-RU" i="1" dirty="0" smtClean="0"/>
            <a:t>Задачи для самостоятельного решения</a:t>
          </a:r>
          <a:endParaRPr lang="ru-RU" i="1" dirty="0"/>
        </a:p>
      </dgm:t>
    </dgm:pt>
    <dgm:pt modelId="{7676ABD4-C3E2-4D13-986F-9FDD8F844D10}" type="parTrans" cxnId="{AC016DA3-9EB0-4C33-A7BF-0E68149E38A5}">
      <dgm:prSet/>
      <dgm:spPr/>
      <dgm:t>
        <a:bodyPr/>
        <a:lstStyle/>
        <a:p>
          <a:endParaRPr lang="ru-RU"/>
        </a:p>
      </dgm:t>
    </dgm:pt>
    <dgm:pt modelId="{E7A7FE02-CDFA-4973-879C-3C0610D11E2D}" type="sibTrans" cxnId="{AC016DA3-9EB0-4C33-A7BF-0E68149E38A5}">
      <dgm:prSet/>
      <dgm:spPr/>
      <dgm:t>
        <a:bodyPr/>
        <a:lstStyle/>
        <a:p>
          <a:endParaRPr lang="ru-RU"/>
        </a:p>
      </dgm:t>
    </dgm:pt>
    <dgm:pt modelId="{A0515232-7D33-4B7B-AEDC-E36D2FC7ABE0}" type="pres">
      <dgm:prSet presAssocID="{5782B4FC-B05F-48A7-9EE8-B9ECCFBA1AD7}" presName="Name0" presStyleCnt="0">
        <dgm:presLayoutVars>
          <dgm:dir/>
          <dgm:animLvl val="lvl"/>
          <dgm:resizeHandles val="exact"/>
        </dgm:presLayoutVars>
      </dgm:prSet>
      <dgm:spPr/>
    </dgm:pt>
    <dgm:pt modelId="{224370A2-1325-4441-925E-C7C42552CC1B}" type="pres">
      <dgm:prSet presAssocID="{0F90E927-ADF4-4B9A-AA91-4B0B77437A2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00047-EC09-4115-9618-2E821073A6EC}" type="pres">
      <dgm:prSet presAssocID="{AB1F8CB0-AC60-4914-B796-FB7353B1B28D}" presName="parTxOnlySpace" presStyleCnt="0"/>
      <dgm:spPr/>
    </dgm:pt>
    <dgm:pt modelId="{B80F9685-DA12-4006-A648-61A4D8D4F5DA}" type="pres">
      <dgm:prSet presAssocID="{4715958A-E261-4B34-8C12-E5133ACD3AF5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FC81F-4507-4569-8433-9A501A341100}" type="pres">
      <dgm:prSet presAssocID="{4D9A6239-99E9-40A2-A371-38AA44EE4357}" presName="parTxOnlySpace" presStyleCnt="0"/>
      <dgm:spPr/>
    </dgm:pt>
    <dgm:pt modelId="{59F059B0-211F-4E03-B3DB-50B3B8CFF0CF}" type="pres">
      <dgm:prSet presAssocID="{2F34283B-C3B3-4F3B-B696-A67037E2A402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BD31D-76D4-40B5-A210-A6E31747DCB7}" type="pres">
      <dgm:prSet presAssocID="{32E2C6FB-A658-47B1-AF7C-A795D8EE7FBE}" presName="parTxOnlySpace" presStyleCnt="0"/>
      <dgm:spPr/>
    </dgm:pt>
    <dgm:pt modelId="{FE177610-195A-4EF7-A85A-E2A4E0C1B5D4}" type="pres">
      <dgm:prSet presAssocID="{D0D39A4B-5ED9-407A-A42A-E98A073D25B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A07FC-3C37-41AD-95E7-48FCF244A94F}" type="pres">
      <dgm:prSet presAssocID="{868F5AA0-A394-4557-8F11-3CD4748C4C32}" presName="parTxOnlySpace" presStyleCnt="0"/>
      <dgm:spPr/>
    </dgm:pt>
    <dgm:pt modelId="{C51A2E01-451F-4CF9-AF03-804A09464C63}" type="pres">
      <dgm:prSet presAssocID="{4036A169-3FC2-4673-AAB8-D71CB3454EF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016DA3-9EB0-4C33-A7BF-0E68149E38A5}" srcId="{5782B4FC-B05F-48A7-9EE8-B9ECCFBA1AD7}" destId="{4036A169-3FC2-4673-AAB8-D71CB3454EFA}" srcOrd="4" destOrd="0" parTransId="{7676ABD4-C3E2-4D13-986F-9FDD8F844D10}" sibTransId="{E7A7FE02-CDFA-4973-879C-3C0610D11E2D}"/>
    <dgm:cxn modelId="{C7D04776-28DB-43D6-A989-324C520033D0}" type="presOf" srcId="{2F34283B-C3B3-4F3B-B696-A67037E2A402}" destId="{59F059B0-211F-4E03-B3DB-50B3B8CFF0CF}" srcOrd="0" destOrd="0" presId="urn:microsoft.com/office/officeart/2005/8/layout/chevron1"/>
    <dgm:cxn modelId="{1DC71F3F-2F4A-454B-A20B-A539CC6F5CA4}" type="presOf" srcId="{D0D39A4B-5ED9-407A-A42A-E98A073D25B5}" destId="{FE177610-195A-4EF7-A85A-E2A4E0C1B5D4}" srcOrd="0" destOrd="0" presId="urn:microsoft.com/office/officeart/2005/8/layout/chevron1"/>
    <dgm:cxn modelId="{DE4A6CED-FAC0-43EC-92A6-33765E31CFA7}" srcId="{5782B4FC-B05F-48A7-9EE8-B9ECCFBA1AD7}" destId="{0F90E927-ADF4-4B9A-AA91-4B0B77437A26}" srcOrd="0" destOrd="0" parTransId="{89988276-2064-435B-AF00-EC20756FF637}" sibTransId="{AB1F8CB0-AC60-4914-B796-FB7353B1B28D}"/>
    <dgm:cxn modelId="{66A24565-645B-49B0-9B44-1EED4F00555D}" type="presOf" srcId="{5782B4FC-B05F-48A7-9EE8-B9ECCFBA1AD7}" destId="{A0515232-7D33-4B7B-AEDC-E36D2FC7ABE0}" srcOrd="0" destOrd="0" presId="urn:microsoft.com/office/officeart/2005/8/layout/chevron1"/>
    <dgm:cxn modelId="{4D15D8A5-273F-4B2F-BA5B-A379E6F5B572}" type="presOf" srcId="{4036A169-3FC2-4673-AAB8-D71CB3454EFA}" destId="{C51A2E01-451F-4CF9-AF03-804A09464C63}" srcOrd="0" destOrd="0" presId="urn:microsoft.com/office/officeart/2005/8/layout/chevron1"/>
    <dgm:cxn modelId="{E852EE20-6747-4C76-B5BF-386EF4646276}" type="presOf" srcId="{4715958A-E261-4B34-8C12-E5133ACD3AF5}" destId="{B80F9685-DA12-4006-A648-61A4D8D4F5DA}" srcOrd="0" destOrd="0" presId="urn:microsoft.com/office/officeart/2005/8/layout/chevron1"/>
    <dgm:cxn modelId="{CFD4486A-1F5E-470B-85DC-206880BB9DCD}" type="presOf" srcId="{0F90E927-ADF4-4B9A-AA91-4B0B77437A26}" destId="{224370A2-1325-4441-925E-C7C42552CC1B}" srcOrd="0" destOrd="0" presId="urn:microsoft.com/office/officeart/2005/8/layout/chevron1"/>
    <dgm:cxn modelId="{72C1E168-65DB-4DC7-973B-B74042057320}" srcId="{5782B4FC-B05F-48A7-9EE8-B9ECCFBA1AD7}" destId="{D0D39A4B-5ED9-407A-A42A-E98A073D25B5}" srcOrd="3" destOrd="0" parTransId="{173251B5-EAFC-4A2F-92A6-D5CC7C84BE3B}" sibTransId="{868F5AA0-A394-4557-8F11-3CD4748C4C32}"/>
    <dgm:cxn modelId="{3E928D0F-9BD4-4642-AD53-9BB2A23F473A}" srcId="{5782B4FC-B05F-48A7-9EE8-B9ECCFBA1AD7}" destId="{2F34283B-C3B3-4F3B-B696-A67037E2A402}" srcOrd="2" destOrd="0" parTransId="{A79A0352-EC7D-4A41-BA6E-E9396B559A3A}" sibTransId="{32E2C6FB-A658-47B1-AF7C-A795D8EE7FBE}"/>
    <dgm:cxn modelId="{2BF71179-70C4-498B-9C98-9B77D28F3386}" srcId="{5782B4FC-B05F-48A7-9EE8-B9ECCFBA1AD7}" destId="{4715958A-E261-4B34-8C12-E5133ACD3AF5}" srcOrd="1" destOrd="0" parTransId="{C31EA885-7EE0-45F3-9DD2-56F647091ADD}" sibTransId="{4D9A6239-99E9-40A2-A371-38AA44EE4357}"/>
    <dgm:cxn modelId="{29DEFD6B-89B7-481F-8459-145DD6CB71AD}" type="presParOf" srcId="{A0515232-7D33-4B7B-AEDC-E36D2FC7ABE0}" destId="{224370A2-1325-4441-925E-C7C42552CC1B}" srcOrd="0" destOrd="0" presId="urn:microsoft.com/office/officeart/2005/8/layout/chevron1"/>
    <dgm:cxn modelId="{8D443546-9FA2-4E07-8758-C1AEF748FAC3}" type="presParOf" srcId="{A0515232-7D33-4B7B-AEDC-E36D2FC7ABE0}" destId="{32400047-EC09-4115-9618-2E821073A6EC}" srcOrd="1" destOrd="0" presId="urn:microsoft.com/office/officeart/2005/8/layout/chevron1"/>
    <dgm:cxn modelId="{DF2A9691-8951-4D60-9049-878E21A3E45E}" type="presParOf" srcId="{A0515232-7D33-4B7B-AEDC-E36D2FC7ABE0}" destId="{B80F9685-DA12-4006-A648-61A4D8D4F5DA}" srcOrd="2" destOrd="0" presId="urn:microsoft.com/office/officeart/2005/8/layout/chevron1"/>
    <dgm:cxn modelId="{E891B675-B746-4FB9-8541-959F780A39D5}" type="presParOf" srcId="{A0515232-7D33-4B7B-AEDC-E36D2FC7ABE0}" destId="{AD2FC81F-4507-4569-8433-9A501A341100}" srcOrd="3" destOrd="0" presId="urn:microsoft.com/office/officeart/2005/8/layout/chevron1"/>
    <dgm:cxn modelId="{E7D7D7D9-DE7C-4E81-95C1-E3FE611E7F8B}" type="presParOf" srcId="{A0515232-7D33-4B7B-AEDC-E36D2FC7ABE0}" destId="{59F059B0-211F-4E03-B3DB-50B3B8CFF0CF}" srcOrd="4" destOrd="0" presId="urn:microsoft.com/office/officeart/2005/8/layout/chevron1"/>
    <dgm:cxn modelId="{F51E8F0D-646C-4A95-A9F9-9948F80C0D85}" type="presParOf" srcId="{A0515232-7D33-4B7B-AEDC-E36D2FC7ABE0}" destId="{E0EBD31D-76D4-40B5-A210-A6E31747DCB7}" srcOrd="5" destOrd="0" presId="urn:microsoft.com/office/officeart/2005/8/layout/chevron1"/>
    <dgm:cxn modelId="{8FC48A6D-19F8-45A4-B4F7-1E5DF018B542}" type="presParOf" srcId="{A0515232-7D33-4B7B-AEDC-E36D2FC7ABE0}" destId="{FE177610-195A-4EF7-A85A-E2A4E0C1B5D4}" srcOrd="6" destOrd="0" presId="urn:microsoft.com/office/officeart/2005/8/layout/chevron1"/>
    <dgm:cxn modelId="{74D5BACB-294E-43B5-AD25-62D2ED501C69}" type="presParOf" srcId="{A0515232-7D33-4B7B-AEDC-E36D2FC7ABE0}" destId="{F2DA07FC-3C37-41AD-95E7-48FCF244A94F}" srcOrd="7" destOrd="0" presId="urn:microsoft.com/office/officeart/2005/8/layout/chevron1"/>
    <dgm:cxn modelId="{38E9D4AA-5145-4BC0-9E56-FD8676026BDE}" type="presParOf" srcId="{A0515232-7D33-4B7B-AEDC-E36D2FC7ABE0}" destId="{C51A2E01-451F-4CF9-AF03-804A09464C6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5782B4FC-B05F-48A7-9EE8-B9ECCFBA1AD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F90E927-ADF4-4B9A-AA91-4B0B77437A26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</a:rPr>
            <a:t>Работа тока</a:t>
          </a:r>
          <a:endParaRPr lang="ru-RU" b="0" i="1" dirty="0">
            <a:solidFill>
              <a:schemeClr val="bg1"/>
            </a:solidFill>
          </a:endParaRPr>
        </a:p>
      </dgm:t>
    </dgm:pt>
    <dgm:pt modelId="{89988276-2064-435B-AF00-EC20756FF637}" type="parTrans" cxnId="{DE4A6CED-FAC0-43EC-92A6-33765E31CFA7}">
      <dgm:prSet/>
      <dgm:spPr/>
      <dgm:t>
        <a:bodyPr/>
        <a:lstStyle/>
        <a:p>
          <a:endParaRPr lang="ru-RU"/>
        </a:p>
      </dgm:t>
    </dgm:pt>
    <dgm:pt modelId="{AB1F8CB0-AC60-4914-B796-FB7353B1B28D}" type="sibTrans" cxnId="{DE4A6CED-FAC0-43EC-92A6-33765E31CFA7}">
      <dgm:prSet/>
      <dgm:spPr/>
      <dgm:t>
        <a:bodyPr/>
        <a:lstStyle/>
        <a:p>
          <a:endParaRPr lang="ru-RU"/>
        </a:p>
      </dgm:t>
    </dgm:pt>
    <dgm:pt modelId="{4715958A-E261-4B34-8C12-E5133ACD3AF5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</a:rPr>
            <a:t>Мощность</a:t>
          </a:r>
          <a:endParaRPr lang="ru-RU" b="0" i="1" dirty="0">
            <a:solidFill>
              <a:schemeClr val="bg1"/>
            </a:solidFill>
          </a:endParaRPr>
        </a:p>
      </dgm:t>
    </dgm:pt>
    <dgm:pt modelId="{C31EA885-7EE0-45F3-9DD2-56F647091ADD}" type="parTrans" cxnId="{2BF71179-70C4-498B-9C98-9B77D28F3386}">
      <dgm:prSet/>
      <dgm:spPr/>
      <dgm:t>
        <a:bodyPr/>
        <a:lstStyle/>
        <a:p>
          <a:endParaRPr lang="ru-RU"/>
        </a:p>
      </dgm:t>
    </dgm:pt>
    <dgm:pt modelId="{4D9A6239-99E9-40A2-A371-38AA44EE4357}" type="sibTrans" cxnId="{2BF71179-70C4-498B-9C98-9B77D28F3386}">
      <dgm:prSet/>
      <dgm:spPr/>
      <dgm:t>
        <a:bodyPr/>
        <a:lstStyle/>
        <a:p>
          <a:endParaRPr lang="ru-RU"/>
        </a:p>
      </dgm:t>
    </dgm:pt>
    <dgm:pt modelId="{2F34283B-C3B3-4F3B-B696-A67037E2A402}">
      <dgm:prSet phldrT="[Текст]"/>
      <dgm:spPr/>
      <dgm:t>
        <a:bodyPr/>
        <a:lstStyle/>
        <a:p>
          <a:r>
            <a:rPr lang="ru-RU" b="1" i="1" dirty="0" smtClean="0">
              <a:solidFill>
                <a:schemeClr val="bg1"/>
              </a:solidFill>
              <a:hlinkClick xmlns:r="http://schemas.openxmlformats.org/officeDocument/2006/relationships" r:id="rId1" action="ppaction://hlinksldjump"/>
            </a:rPr>
            <a:t>Закон Джоуля- Ленца</a:t>
          </a:r>
          <a:endParaRPr lang="ru-RU" b="1" i="1" dirty="0">
            <a:solidFill>
              <a:schemeClr val="bg1"/>
            </a:solidFill>
          </a:endParaRPr>
        </a:p>
      </dgm:t>
    </dgm:pt>
    <dgm:pt modelId="{A79A0352-EC7D-4A41-BA6E-E9396B559A3A}" type="parTrans" cxnId="{3E928D0F-9BD4-4642-AD53-9BB2A23F473A}">
      <dgm:prSet/>
      <dgm:spPr/>
      <dgm:t>
        <a:bodyPr/>
        <a:lstStyle/>
        <a:p>
          <a:endParaRPr lang="ru-RU"/>
        </a:p>
      </dgm:t>
    </dgm:pt>
    <dgm:pt modelId="{32E2C6FB-A658-47B1-AF7C-A795D8EE7FBE}" type="sibTrans" cxnId="{3E928D0F-9BD4-4642-AD53-9BB2A23F473A}">
      <dgm:prSet/>
      <dgm:spPr/>
      <dgm:t>
        <a:bodyPr/>
        <a:lstStyle/>
        <a:p>
          <a:endParaRPr lang="ru-RU"/>
        </a:p>
      </dgm:t>
    </dgm:pt>
    <dgm:pt modelId="{D0D39A4B-5ED9-407A-A42A-E98A073D25B5}">
      <dgm:prSet phldrT="[Текст]"/>
      <dgm:spPr/>
      <dgm:t>
        <a:bodyPr/>
        <a:lstStyle/>
        <a:p>
          <a:r>
            <a:rPr lang="ru-RU" i="1" dirty="0" smtClean="0">
              <a:solidFill>
                <a:schemeClr val="tx1"/>
              </a:solidFill>
            </a:rPr>
            <a:t>Решение задач</a:t>
          </a:r>
          <a:endParaRPr lang="ru-RU" i="1" dirty="0">
            <a:solidFill>
              <a:schemeClr val="tx1"/>
            </a:solidFill>
          </a:endParaRPr>
        </a:p>
      </dgm:t>
    </dgm:pt>
    <dgm:pt modelId="{173251B5-EAFC-4A2F-92A6-D5CC7C84BE3B}" type="parTrans" cxnId="{72C1E168-65DB-4DC7-973B-B74042057320}">
      <dgm:prSet/>
      <dgm:spPr/>
      <dgm:t>
        <a:bodyPr/>
        <a:lstStyle/>
        <a:p>
          <a:endParaRPr lang="ru-RU"/>
        </a:p>
      </dgm:t>
    </dgm:pt>
    <dgm:pt modelId="{868F5AA0-A394-4557-8F11-3CD4748C4C32}" type="sibTrans" cxnId="{72C1E168-65DB-4DC7-973B-B74042057320}">
      <dgm:prSet/>
      <dgm:spPr/>
      <dgm:t>
        <a:bodyPr/>
        <a:lstStyle/>
        <a:p>
          <a:endParaRPr lang="ru-RU"/>
        </a:p>
      </dgm:t>
    </dgm:pt>
    <dgm:pt modelId="{4036A169-3FC2-4673-AAB8-D71CB3454EFA}">
      <dgm:prSet phldrT="[Текст]"/>
      <dgm:spPr/>
      <dgm:t>
        <a:bodyPr/>
        <a:lstStyle/>
        <a:p>
          <a:r>
            <a:rPr lang="ru-RU" i="1" dirty="0" smtClean="0"/>
            <a:t>Задачи для самостоятельного решения</a:t>
          </a:r>
          <a:endParaRPr lang="ru-RU" i="1" dirty="0"/>
        </a:p>
      </dgm:t>
    </dgm:pt>
    <dgm:pt modelId="{7676ABD4-C3E2-4D13-986F-9FDD8F844D10}" type="parTrans" cxnId="{AC016DA3-9EB0-4C33-A7BF-0E68149E38A5}">
      <dgm:prSet/>
      <dgm:spPr/>
      <dgm:t>
        <a:bodyPr/>
        <a:lstStyle/>
        <a:p>
          <a:endParaRPr lang="ru-RU"/>
        </a:p>
      </dgm:t>
    </dgm:pt>
    <dgm:pt modelId="{E7A7FE02-CDFA-4973-879C-3C0610D11E2D}" type="sibTrans" cxnId="{AC016DA3-9EB0-4C33-A7BF-0E68149E38A5}">
      <dgm:prSet/>
      <dgm:spPr/>
      <dgm:t>
        <a:bodyPr/>
        <a:lstStyle/>
        <a:p>
          <a:endParaRPr lang="ru-RU"/>
        </a:p>
      </dgm:t>
    </dgm:pt>
    <dgm:pt modelId="{A0515232-7D33-4B7B-AEDC-E36D2FC7ABE0}" type="pres">
      <dgm:prSet presAssocID="{5782B4FC-B05F-48A7-9EE8-B9ECCFBA1AD7}" presName="Name0" presStyleCnt="0">
        <dgm:presLayoutVars>
          <dgm:dir/>
          <dgm:animLvl val="lvl"/>
          <dgm:resizeHandles val="exact"/>
        </dgm:presLayoutVars>
      </dgm:prSet>
      <dgm:spPr/>
    </dgm:pt>
    <dgm:pt modelId="{224370A2-1325-4441-925E-C7C42552CC1B}" type="pres">
      <dgm:prSet presAssocID="{0F90E927-ADF4-4B9A-AA91-4B0B77437A2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00047-EC09-4115-9618-2E821073A6EC}" type="pres">
      <dgm:prSet presAssocID="{AB1F8CB0-AC60-4914-B796-FB7353B1B28D}" presName="parTxOnlySpace" presStyleCnt="0"/>
      <dgm:spPr/>
    </dgm:pt>
    <dgm:pt modelId="{B80F9685-DA12-4006-A648-61A4D8D4F5DA}" type="pres">
      <dgm:prSet presAssocID="{4715958A-E261-4B34-8C12-E5133ACD3AF5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FC81F-4507-4569-8433-9A501A341100}" type="pres">
      <dgm:prSet presAssocID="{4D9A6239-99E9-40A2-A371-38AA44EE4357}" presName="parTxOnlySpace" presStyleCnt="0"/>
      <dgm:spPr/>
    </dgm:pt>
    <dgm:pt modelId="{59F059B0-211F-4E03-B3DB-50B3B8CFF0CF}" type="pres">
      <dgm:prSet presAssocID="{2F34283B-C3B3-4F3B-B696-A67037E2A402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BD31D-76D4-40B5-A210-A6E31747DCB7}" type="pres">
      <dgm:prSet presAssocID="{32E2C6FB-A658-47B1-AF7C-A795D8EE7FBE}" presName="parTxOnlySpace" presStyleCnt="0"/>
      <dgm:spPr/>
    </dgm:pt>
    <dgm:pt modelId="{FE177610-195A-4EF7-A85A-E2A4E0C1B5D4}" type="pres">
      <dgm:prSet presAssocID="{D0D39A4B-5ED9-407A-A42A-E98A073D25B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A07FC-3C37-41AD-95E7-48FCF244A94F}" type="pres">
      <dgm:prSet presAssocID="{868F5AA0-A394-4557-8F11-3CD4748C4C32}" presName="parTxOnlySpace" presStyleCnt="0"/>
      <dgm:spPr/>
    </dgm:pt>
    <dgm:pt modelId="{C51A2E01-451F-4CF9-AF03-804A09464C63}" type="pres">
      <dgm:prSet presAssocID="{4036A169-3FC2-4673-AAB8-D71CB3454EF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F71179-70C4-498B-9C98-9B77D28F3386}" srcId="{5782B4FC-B05F-48A7-9EE8-B9ECCFBA1AD7}" destId="{4715958A-E261-4B34-8C12-E5133ACD3AF5}" srcOrd="1" destOrd="0" parTransId="{C31EA885-7EE0-45F3-9DD2-56F647091ADD}" sibTransId="{4D9A6239-99E9-40A2-A371-38AA44EE4357}"/>
    <dgm:cxn modelId="{41E011B0-A7EC-4CF7-B939-0840BA30C799}" type="presOf" srcId="{2F34283B-C3B3-4F3B-B696-A67037E2A402}" destId="{59F059B0-211F-4E03-B3DB-50B3B8CFF0CF}" srcOrd="0" destOrd="0" presId="urn:microsoft.com/office/officeart/2005/8/layout/chevron1"/>
    <dgm:cxn modelId="{DC6D48DF-7282-47A6-9577-E8505297BB1F}" type="presOf" srcId="{D0D39A4B-5ED9-407A-A42A-E98A073D25B5}" destId="{FE177610-195A-4EF7-A85A-E2A4E0C1B5D4}" srcOrd="0" destOrd="0" presId="urn:microsoft.com/office/officeart/2005/8/layout/chevron1"/>
    <dgm:cxn modelId="{DE4A6CED-FAC0-43EC-92A6-33765E31CFA7}" srcId="{5782B4FC-B05F-48A7-9EE8-B9ECCFBA1AD7}" destId="{0F90E927-ADF4-4B9A-AA91-4B0B77437A26}" srcOrd="0" destOrd="0" parTransId="{89988276-2064-435B-AF00-EC20756FF637}" sibTransId="{AB1F8CB0-AC60-4914-B796-FB7353B1B28D}"/>
    <dgm:cxn modelId="{F3D3D2F8-43BD-4A0B-8450-BA202D5EF161}" type="presOf" srcId="{5782B4FC-B05F-48A7-9EE8-B9ECCFBA1AD7}" destId="{A0515232-7D33-4B7B-AEDC-E36D2FC7ABE0}" srcOrd="0" destOrd="0" presId="urn:microsoft.com/office/officeart/2005/8/layout/chevron1"/>
    <dgm:cxn modelId="{E0CDC387-CD05-4789-A6D7-DE9FB012972D}" type="presOf" srcId="{0F90E927-ADF4-4B9A-AA91-4B0B77437A26}" destId="{224370A2-1325-4441-925E-C7C42552CC1B}" srcOrd="0" destOrd="0" presId="urn:microsoft.com/office/officeart/2005/8/layout/chevron1"/>
    <dgm:cxn modelId="{B8E0F9C5-2D89-4092-9533-17135C87CE0B}" type="presOf" srcId="{4036A169-3FC2-4673-AAB8-D71CB3454EFA}" destId="{C51A2E01-451F-4CF9-AF03-804A09464C63}" srcOrd="0" destOrd="0" presId="urn:microsoft.com/office/officeart/2005/8/layout/chevron1"/>
    <dgm:cxn modelId="{72C1E168-65DB-4DC7-973B-B74042057320}" srcId="{5782B4FC-B05F-48A7-9EE8-B9ECCFBA1AD7}" destId="{D0D39A4B-5ED9-407A-A42A-E98A073D25B5}" srcOrd="3" destOrd="0" parTransId="{173251B5-EAFC-4A2F-92A6-D5CC7C84BE3B}" sibTransId="{868F5AA0-A394-4557-8F11-3CD4748C4C32}"/>
    <dgm:cxn modelId="{AC016DA3-9EB0-4C33-A7BF-0E68149E38A5}" srcId="{5782B4FC-B05F-48A7-9EE8-B9ECCFBA1AD7}" destId="{4036A169-3FC2-4673-AAB8-D71CB3454EFA}" srcOrd="4" destOrd="0" parTransId="{7676ABD4-C3E2-4D13-986F-9FDD8F844D10}" sibTransId="{E7A7FE02-CDFA-4973-879C-3C0610D11E2D}"/>
    <dgm:cxn modelId="{3E928D0F-9BD4-4642-AD53-9BB2A23F473A}" srcId="{5782B4FC-B05F-48A7-9EE8-B9ECCFBA1AD7}" destId="{2F34283B-C3B3-4F3B-B696-A67037E2A402}" srcOrd="2" destOrd="0" parTransId="{A79A0352-EC7D-4A41-BA6E-E9396B559A3A}" sibTransId="{32E2C6FB-A658-47B1-AF7C-A795D8EE7FBE}"/>
    <dgm:cxn modelId="{F792642A-DD4F-49AC-909E-471F13E8423D}" type="presOf" srcId="{4715958A-E261-4B34-8C12-E5133ACD3AF5}" destId="{B80F9685-DA12-4006-A648-61A4D8D4F5DA}" srcOrd="0" destOrd="0" presId="urn:microsoft.com/office/officeart/2005/8/layout/chevron1"/>
    <dgm:cxn modelId="{89E4DC40-07F4-4790-A52A-D4FB4005E31F}" type="presParOf" srcId="{A0515232-7D33-4B7B-AEDC-E36D2FC7ABE0}" destId="{224370A2-1325-4441-925E-C7C42552CC1B}" srcOrd="0" destOrd="0" presId="urn:microsoft.com/office/officeart/2005/8/layout/chevron1"/>
    <dgm:cxn modelId="{AE2103BA-AE76-4215-B90F-AA2DFE1CDA23}" type="presParOf" srcId="{A0515232-7D33-4B7B-AEDC-E36D2FC7ABE0}" destId="{32400047-EC09-4115-9618-2E821073A6EC}" srcOrd="1" destOrd="0" presId="urn:microsoft.com/office/officeart/2005/8/layout/chevron1"/>
    <dgm:cxn modelId="{75FE25EE-EC43-49BC-A5F2-45E75CA54906}" type="presParOf" srcId="{A0515232-7D33-4B7B-AEDC-E36D2FC7ABE0}" destId="{B80F9685-DA12-4006-A648-61A4D8D4F5DA}" srcOrd="2" destOrd="0" presId="urn:microsoft.com/office/officeart/2005/8/layout/chevron1"/>
    <dgm:cxn modelId="{42F2845B-BDFE-4806-AEE2-23DE221E7284}" type="presParOf" srcId="{A0515232-7D33-4B7B-AEDC-E36D2FC7ABE0}" destId="{AD2FC81F-4507-4569-8433-9A501A341100}" srcOrd="3" destOrd="0" presId="urn:microsoft.com/office/officeart/2005/8/layout/chevron1"/>
    <dgm:cxn modelId="{EF8521DD-7A89-4A1A-8B84-CF8BD396EBE9}" type="presParOf" srcId="{A0515232-7D33-4B7B-AEDC-E36D2FC7ABE0}" destId="{59F059B0-211F-4E03-B3DB-50B3B8CFF0CF}" srcOrd="4" destOrd="0" presId="urn:microsoft.com/office/officeart/2005/8/layout/chevron1"/>
    <dgm:cxn modelId="{34FCFD01-FC7F-48C4-B114-1CFFD5A8AA9B}" type="presParOf" srcId="{A0515232-7D33-4B7B-AEDC-E36D2FC7ABE0}" destId="{E0EBD31D-76D4-40B5-A210-A6E31747DCB7}" srcOrd="5" destOrd="0" presId="urn:microsoft.com/office/officeart/2005/8/layout/chevron1"/>
    <dgm:cxn modelId="{EF9E3B99-B312-4221-BF44-9E38EFA8363A}" type="presParOf" srcId="{A0515232-7D33-4B7B-AEDC-E36D2FC7ABE0}" destId="{FE177610-195A-4EF7-A85A-E2A4E0C1B5D4}" srcOrd="6" destOrd="0" presId="urn:microsoft.com/office/officeart/2005/8/layout/chevron1"/>
    <dgm:cxn modelId="{5F7CAC8A-7225-405F-9BD4-EBDB64FF4AB6}" type="presParOf" srcId="{A0515232-7D33-4B7B-AEDC-E36D2FC7ABE0}" destId="{F2DA07FC-3C37-41AD-95E7-48FCF244A94F}" srcOrd="7" destOrd="0" presId="urn:microsoft.com/office/officeart/2005/8/layout/chevron1"/>
    <dgm:cxn modelId="{0ABD34C7-9FC9-469A-916D-7C22FE6B314A}" type="presParOf" srcId="{A0515232-7D33-4B7B-AEDC-E36D2FC7ABE0}" destId="{C51A2E01-451F-4CF9-AF03-804A09464C6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5782B4FC-B05F-48A7-9EE8-B9ECCFBA1AD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F90E927-ADF4-4B9A-AA91-4B0B77437A26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</a:rPr>
            <a:t>Работа тока</a:t>
          </a:r>
          <a:endParaRPr lang="ru-RU" b="0" i="1" dirty="0">
            <a:solidFill>
              <a:schemeClr val="bg1"/>
            </a:solidFill>
          </a:endParaRPr>
        </a:p>
      </dgm:t>
    </dgm:pt>
    <dgm:pt modelId="{89988276-2064-435B-AF00-EC20756FF637}" type="parTrans" cxnId="{DE4A6CED-FAC0-43EC-92A6-33765E31CFA7}">
      <dgm:prSet/>
      <dgm:spPr/>
      <dgm:t>
        <a:bodyPr/>
        <a:lstStyle/>
        <a:p>
          <a:endParaRPr lang="ru-RU"/>
        </a:p>
      </dgm:t>
    </dgm:pt>
    <dgm:pt modelId="{AB1F8CB0-AC60-4914-B796-FB7353B1B28D}" type="sibTrans" cxnId="{DE4A6CED-FAC0-43EC-92A6-33765E31CFA7}">
      <dgm:prSet/>
      <dgm:spPr/>
      <dgm:t>
        <a:bodyPr/>
        <a:lstStyle/>
        <a:p>
          <a:endParaRPr lang="ru-RU"/>
        </a:p>
      </dgm:t>
    </dgm:pt>
    <dgm:pt modelId="{4715958A-E261-4B34-8C12-E5133ACD3AF5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</a:rPr>
            <a:t>Мощность</a:t>
          </a:r>
          <a:endParaRPr lang="ru-RU" b="0" i="1" dirty="0">
            <a:solidFill>
              <a:schemeClr val="bg1"/>
            </a:solidFill>
          </a:endParaRPr>
        </a:p>
      </dgm:t>
    </dgm:pt>
    <dgm:pt modelId="{C31EA885-7EE0-45F3-9DD2-56F647091ADD}" type="parTrans" cxnId="{2BF71179-70C4-498B-9C98-9B77D28F3386}">
      <dgm:prSet/>
      <dgm:spPr/>
      <dgm:t>
        <a:bodyPr/>
        <a:lstStyle/>
        <a:p>
          <a:endParaRPr lang="ru-RU"/>
        </a:p>
      </dgm:t>
    </dgm:pt>
    <dgm:pt modelId="{4D9A6239-99E9-40A2-A371-38AA44EE4357}" type="sibTrans" cxnId="{2BF71179-70C4-498B-9C98-9B77D28F3386}">
      <dgm:prSet/>
      <dgm:spPr/>
      <dgm:t>
        <a:bodyPr/>
        <a:lstStyle/>
        <a:p>
          <a:endParaRPr lang="ru-RU"/>
        </a:p>
      </dgm:t>
    </dgm:pt>
    <dgm:pt modelId="{2F34283B-C3B3-4F3B-B696-A67037E2A402}">
      <dgm:prSet phldrT="[Текст]"/>
      <dgm:spPr/>
      <dgm:t>
        <a:bodyPr/>
        <a:lstStyle/>
        <a:p>
          <a:r>
            <a:rPr lang="ru-RU" b="1" i="1" dirty="0" smtClean="0">
              <a:solidFill>
                <a:schemeClr val="bg1"/>
              </a:solidFill>
            </a:rPr>
            <a:t>Закон Джоуля- Ленца</a:t>
          </a:r>
          <a:endParaRPr lang="ru-RU" b="1" i="1" dirty="0">
            <a:solidFill>
              <a:schemeClr val="bg1"/>
            </a:solidFill>
          </a:endParaRPr>
        </a:p>
      </dgm:t>
    </dgm:pt>
    <dgm:pt modelId="{A79A0352-EC7D-4A41-BA6E-E9396B559A3A}" type="parTrans" cxnId="{3E928D0F-9BD4-4642-AD53-9BB2A23F473A}">
      <dgm:prSet/>
      <dgm:spPr/>
      <dgm:t>
        <a:bodyPr/>
        <a:lstStyle/>
        <a:p>
          <a:endParaRPr lang="ru-RU"/>
        </a:p>
      </dgm:t>
    </dgm:pt>
    <dgm:pt modelId="{32E2C6FB-A658-47B1-AF7C-A795D8EE7FBE}" type="sibTrans" cxnId="{3E928D0F-9BD4-4642-AD53-9BB2A23F473A}">
      <dgm:prSet/>
      <dgm:spPr/>
      <dgm:t>
        <a:bodyPr/>
        <a:lstStyle/>
        <a:p>
          <a:endParaRPr lang="ru-RU"/>
        </a:p>
      </dgm:t>
    </dgm:pt>
    <dgm:pt modelId="{D0D39A4B-5ED9-407A-A42A-E98A073D25B5}">
      <dgm:prSet phldrT="[Текст]"/>
      <dgm:spPr/>
      <dgm:t>
        <a:bodyPr/>
        <a:lstStyle/>
        <a:p>
          <a:r>
            <a:rPr lang="ru-RU" i="1" dirty="0" smtClean="0">
              <a:solidFill>
                <a:schemeClr val="tx1"/>
              </a:solidFill>
            </a:rPr>
            <a:t>Решение задач</a:t>
          </a:r>
          <a:endParaRPr lang="ru-RU" i="1" dirty="0">
            <a:solidFill>
              <a:schemeClr val="tx1"/>
            </a:solidFill>
          </a:endParaRPr>
        </a:p>
      </dgm:t>
    </dgm:pt>
    <dgm:pt modelId="{173251B5-EAFC-4A2F-92A6-D5CC7C84BE3B}" type="parTrans" cxnId="{72C1E168-65DB-4DC7-973B-B74042057320}">
      <dgm:prSet/>
      <dgm:spPr/>
      <dgm:t>
        <a:bodyPr/>
        <a:lstStyle/>
        <a:p>
          <a:endParaRPr lang="ru-RU"/>
        </a:p>
      </dgm:t>
    </dgm:pt>
    <dgm:pt modelId="{868F5AA0-A394-4557-8F11-3CD4748C4C32}" type="sibTrans" cxnId="{72C1E168-65DB-4DC7-973B-B74042057320}">
      <dgm:prSet/>
      <dgm:spPr/>
      <dgm:t>
        <a:bodyPr/>
        <a:lstStyle/>
        <a:p>
          <a:endParaRPr lang="ru-RU"/>
        </a:p>
      </dgm:t>
    </dgm:pt>
    <dgm:pt modelId="{4036A169-3FC2-4673-AAB8-D71CB3454EFA}">
      <dgm:prSet phldrT="[Текст]"/>
      <dgm:spPr/>
      <dgm:t>
        <a:bodyPr/>
        <a:lstStyle/>
        <a:p>
          <a:r>
            <a:rPr lang="ru-RU" i="1" dirty="0" smtClean="0"/>
            <a:t>Задачи для самостоятельного решения</a:t>
          </a:r>
          <a:endParaRPr lang="ru-RU" i="1" dirty="0"/>
        </a:p>
      </dgm:t>
    </dgm:pt>
    <dgm:pt modelId="{7676ABD4-C3E2-4D13-986F-9FDD8F844D10}" type="parTrans" cxnId="{AC016DA3-9EB0-4C33-A7BF-0E68149E38A5}">
      <dgm:prSet/>
      <dgm:spPr/>
      <dgm:t>
        <a:bodyPr/>
        <a:lstStyle/>
        <a:p>
          <a:endParaRPr lang="ru-RU"/>
        </a:p>
      </dgm:t>
    </dgm:pt>
    <dgm:pt modelId="{E7A7FE02-CDFA-4973-879C-3C0610D11E2D}" type="sibTrans" cxnId="{AC016DA3-9EB0-4C33-A7BF-0E68149E38A5}">
      <dgm:prSet/>
      <dgm:spPr/>
      <dgm:t>
        <a:bodyPr/>
        <a:lstStyle/>
        <a:p>
          <a:endParaRPr lang="ru-RU"/>
        </a:p>
      </dgm:t>
    </dgm:pt>
    <dgm:pt modelId="{A0515232-7D33-4B7B-AEDC-E36D2FC7ABE0}" type="pres">
      <dgm:prSet presAssocID="{5782B4FC-B05F-48A7-9EE8-B9ECCFBA1AD7}" presName="Name0" presStyleCnt="0">
        <dgm:presLayoutVars>
          <dgm:dir/>
          <dgm:animLvl val="lvl"/>
          <dgm:resizeHandles val="exact"/>
        </dgm:presLayoutVars>
      </dgm:prSet>
      <dgm:spPr/>
    </dgm:pt>
    <dgm:pt modelId="{224370A2-1325-4441-925E-C7C42552CC1B}" type="pres">
      <dgm:prSet presAssocID="{0F90E927-ADF4-4B9A-AA91-4B0B77437A2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00047-EC09-4115-9618-2E821073A6EC}" type="pres">
      <dgm:prSet presAssocID="{AB1F8CB0-AC60-4914-B796-FB7353B1B28D}" presName="parTxOnlySpace" presStyleCnt="0"/>
      <dgm:spPr/>
    </dgm:pt>
    <dgm:pt modelId="{B80F9685-DA12-4006-A648-61A4D8D4F5DA}" type="pres">
      <dgm:prSet presAssocID="{4715958A-E261-4B34-8C12-E5133ACD3AF5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FC81F-4507-4569-8433-9A501A341100}" type="pres">
      <dgm:prSet presAssocID="{4D9A6239-99E9-40A2-A371-38AA44EE4357}" presName="parTxOnlySpace" presStyleCnt="0"/>
      <dgm:spPr/>
    </dgm:pt>
    <dgm:pt modelId="{59F059B0-211F-4E03-B3DB-50B3B8CFF0CF}" type="pres">
      <dgm:prSet presAssocID="{2F34283B-C3B3-4F3B-B696-A67037E2A402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BD31D-76D4-40B5-A210-A6E31747DCB7}" type="pres">
      <dgm:prSet presAssocID="{32E2C6FB-A658-47B1-AF7C-A795D8EE7FBE}" presName="parTxOnlySpace" presStyleCnt="0"/>
      <dgm:spPr/>
    </dgm:pt>
    <dgm:pt modelId="{FE177610-195A-4EF7-A85A-E2A4E0C1B5D4}" type="pres">
      <dgm:prSet presAssocID="{D0D39A4B-5ED9-407A-A42A-E98A073D25B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A07FC-3C37-41AD-95E7-48FCF244A94F}" type="pres">
      <dgm:prSet presAssocID="{868F5AA0-A394-4557-8F11-3CD4748C4C32}" presName="parTxOnlySpace" presStyleCnt="0"/>
      <dgm:spPr/>
    </dgm:pt>
    <dgm:pt modelId="{C51A2E01-451F-4CF9-AF03-804A09464C63}" type="pres">
      <dgm:prSet presAssocID="{4036A169-3FC2-4673-AAB8-D71CB3454EF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016DA3-9EB0-4C33-A7BF-0E68149E38A5}" srcId="{5782B4FC-B05F-48A7-9EE8-B9ECCFBA1AD7}" destId="{4036A169-3FC2-4673-AAB8-D71CB3454EFA}" srcOrd="4" destOrd="0" parTransId="{7676ABD4-C3E2-4D13-986F-9FDD8F844D10}" sibTransId="{E7A7FE02-CDFA-4973-879C-3C0610D11E2D}"/>
    <dgm:cxn modelId="{B46BFDA1-DDBF-4D48-96E5-7A29AA74C097}" type="presOf" srcId="{D0D39A4B-5ED9-407A-A42A-E98A073D25B5}" destId="{FE177610-195A-4EF7-A85A-E2A4E0C1B5D4}" srcOrd="0" destOrd="0" presId="urn:microsoft.com/office/officeart/2005/8/layout/chevron1"/>
    <dgm:cxn modelId="{2A9408D0-C797-4C6F-B87B-87DF97E69767}" type="presOf" srcId="{4036A169-3FC2-4673-AAB8-D71CB3454EFA}" destId="{C51A2E01-451F-4CF9-AF03-804A09464C63}" srcOrd="0" destOrd="0" presId="urn:microsoft.com/office/officeart/2005/8/layout/chevron1"/>
    <dgm:cxn modelId="{869C3DCC-F9AC-4A70-81BC-9845C8B6AFAC}" type="presOf" srcId="{4715958A-E261-4B34-8C12-E5133ACD3AF5}" destId="{B80F9685-DA12-4006-A648-61A4D8D4F5DA}" srcOrd="0" destOrd="0" presId="urn:microsoft.com/office/officeart/2005/8/layout/chevron1"/>
    <dgm:cxn modelId="{DE4A6CED-FAC0-43EC-92A6-33765E31CFA7}" srcId="{5782B4FC-B05F-48A7-9EE8-B9ECCFBA1AD7}" destId="{0F90E927-ADF4-4B9A-AA91-4B0B77437A26}" srcOrd="0" destOrd="0" parTransId="{89988276-2064-435B-AF00-EC20756FF637}" sibTransId="{AB1F8CB0-AC60-4914-B796-FB7353B1B28D}"/>
    <dgm:cxn modelId="{C8ADD9AB-1012-4B7D-9DF5-923BA4720C46}" type="presOf" srcId="{5782B4FC-B05F-48A7-9EE8-B9ECCFBA1AD7}" destId="{A0515232-7D33-4B7B-AEDC-E36D2FC7ABE0}" srcOrd="0" destOrd="0" presId="urn:microsoft.com/office/officeart/2005/8/layout/chevron1"/>
    <dgm:cxn modelId="{72C1E168-65DB-4DC7-973B-B74042057320}" srcId="{5782B4FC-B05F-48A7-9EE8-B9ECCFBA1AD7}" destId="{D0D39A4B-5ED9-407A-A42A-E98A073D25B5}" srcOrd="3" destOrd="0" parTransId="{173251B5-EAFC-4A2F-92A6-D5CC7C84BE3B}" sibTransId="{868F5AA0-A394-4557-8F11-3CD4748C4C32}"/>
    <dgm:cxn modelId="{3E928D0F-9BD4-4642-AD53-9BB2A23F473A}" srcId="{5782B4FC-B05F-48A7-9EE8-B9ECCFBA1AD7}" destId="{2F34283B-C3B3-4F3B-B696-A67037E2A402}" srcOrd="2" destOrd="0" parTransId="{A79A0352-EC7D-4A41-BA6E-E9396B559A3A}" sibTransId="{32E2C6FB-A658-47B1-AF7C-A795D8EE7FBE}"/>
    <dgm:cxn modelId="{2BF71179-70C4-498B-9C98-9B77D28F3386}" srcId="{5782B4FC-B05F-48A7-9EE8-B9ECCFBA1AD7}" destId="{4715958A-E261-4B34-8C12-E5133ACD3AF5}" srcOrd="1" destOrd="0" parTransId="{C31EA885-7EE0-45F3-9DD2-56F647091ADD}" sibTransId="{4D9A6239-99E9-40A2-A371-38AA44EE4357}"/>
    <dgm:cxn modelId="{0D1749C3-3065-4492-86B7-73A1B6338805}" type="presOf" srcId="{2F34283B-C3B3-4F3B-B696-A67037E2A402}" destId="{59F059B0-211F-4E03-B3DB-50B3B8CFF0CF}" srcOrd="0" destOrd="0" presId="urn:microsoft.com/office/officeart/2005/8/layout/chevron1"/>
    <dgm:cxn modelId="{2EB231EE-643D-4800-AB8F-B704EA979BEC}" type="presOf" srcId="{0F90E927-ADF4-4B9A-AA91-4B0B77437A26}" destId="{224370A2-1325-4441-925E-C7C42552CC1B}" srcOrd="0" destOrd="0" presId="urn:microsoft.com/office/officeart/2005/8/layout/chevron1"/>
    <dgm:cxn modelId="{0061B0FD-ABC0-4141-BF6A-141CB576108B}" type="presParOf" srcId="{A0515232-7D33-4B7B-AEDC-E36D2FC7ABE0}" destId="{224370A2-1325-4441-925E-C7C42552CC1B}" srcOrd="0" destOrd="0" presId="urn:microsoft.com/office/officeart/2005/8/layout/chevron1"/>
    <dgm:cxn modelId="{C47955D5-E44B-4BC8-9B1C-A2FA57A7F26C}" type="presParOf" srcId="{A0515232-7D33-4B7B-AEDC-E36D2FC7ABE0}" destId="{32400047-EC09-4115-9618-2E821073A6EC}" srcOrd="1" destOrd="0" presId="urn:microsoft.com/office/officeart/2005/8/layout/chevron1"/>
    <dgm:cxn modelId="{F62E1485-3CAC-4A1B-B11C-C043331958E0}" type="presParOf" srcId="{A0515232-7D33-4B7B-AEDC-E36D2FC7ABE0}" destId="{B80F9685-DA12-4006-A648-61A4D8D4F5DA}" srcOrd="2" destOrd="0" presId="urn:microsoft.com/office/officeart/2005/8/layout/chevron1"/>
    <dgm:cxn modelId="{11788788-AD5B-4E1E-B162-0316CF62A724}" type="presParOf" srcId="{A0515232-7D33-4B7B-AEDC-E36D2FC7ABE0}" destId="{AD2FC81F-4507-4569-8433-9A501A341100}" srcOrd="3" destOrd="0" presId="urn:microsoft.com/office/officeart/2005/8/layout/chevron1"/>
    <dgm:cxn modelId="{72CBD452-3B48-4D5C-805A-C36D902B0797}" type="presParOf" srcId="{A0515232-7D33-4B7B-AEDC-E36D2FC7ABE0}" destId="{59F059B0-211F-4E03-B3DB-50B3B8CFF0CF}" srcOrd="4" destOrd="0" presId="urn:microsoft.com/office/officeart/2005/8/layout/chevron1"/>
    <dgm:cxn modelId="{6EAF8CE0-F15B-4BFB-84F0-E0064F33AE06}" type="presParOf" srcId="{A0515232-7D33-4B7B-AEDC-E36D2FC7ABE0}" destId="{E0EBD31D-76D4-40B5-A210-A6E31747DCB7}" srcOrd="5" destOrd="0" presId="urn:microsoft.com/office/officeart/2005/8/layout/chevron1"/>
    <dgm:cxn modelId="{52410264-873C-45B1-AF80-E1B24E842DA1}" type="presParOf" srcId="{A0515232-7D33-4B7B-AEDC-E36D2FC7ABE0}" destId="{FE177610-195A-4EF7-A85A-E2A4E0C1B5D4}" srcOrd="6" destOrd="0" presId="urn:microsoft.com/office/officeart/2005/8/layout/chevron1"/>
    <dgm:cxn modelId="{381984CC-BB1F-4601-9FA5-D794F2680899}" type="presParOf" srcId="{A0515232-7D33-4B7B-AEDC-E36D2FC7ABE0}" destId="{F2DA07FC-3C37-41AD-95E7-48FCF244A94F}" srcOrd="7" destOrd="0" presId="urn:microsoft.com/office/officeart/2005/8/layout/chevron1"/>
    <dgm:cxn modelId="{F6371A02-84D5-4AEE-9685-3A7687F04129}" type="presParOf" srcId="{A0515232-7D33-4B7B-AEDC-E36D2FC7ABE0}" destId="{C51A2E01-451F-4CF9-AF03-804A09464C6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5782B4FC-B05F-48A7-9EE8-B9ECCFBA1AD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F90E927-ADF4-4B9A-AA91-4B0B77437A26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</a:rPr>
            <a:t>Работа тока</a:t>
          </a:r>
          <a:endParaRPr lang="ru-RU" b="0" i="1" dirty="0">
            <a:solidFill>
              <a:schemeClr val="bg1"/>
            </a:solidFill>
          </a:endParaRPr>
        </a:p>
      </dgm:t>
    </dgm:pt>
    <dgm:pt modelId="{89988276-2064-435B-AF00-EC20756FF637}" type="parTrans" cxnId="{DE4A6CED-FAC0-43EC-92A6-33765E31CFA7}">
      <dgm:prSet/>
      <dgm:spPr/>
      <dgm:t>
        <a:bodyPr/>
        <a:lstStyle/>
        <a:p>
          <a:endParaRPr lang="ru-RU"/>
        </a:p>
      </dgm:t>
    </dgm:pt>
    <dgm:pt modelId="{AB1F8CB0-AC60-4914-B796-FB7353B1B28D}" type="sibTrans" cxnId="{DE4A6CED-FAC0-43EC-92A6-33765E31CFA7}">
      <dgm:prSet/>
      <dgm:spPr/>
      <dgm:t>
        <a:bodyPr/>
        <a:lstStyle/>
        <a:p>
          <a:endParaRPr lang="ru-RU"/>
        </a:p>
      </dgm:t>
    </dgm:pt>
    <dgm:pt modelId="{4715958A-E261-4B34-8C12-E5133ACD3AF5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</a:rPr>
            <a:t>Мощность</a:t>
          </a:r>
          <a:endParaRPr lang="ru-RU" b="0" i="1" dirty="0">
            <a:solidFill>
              <a:schemeClr val="bg1"/>
            </a:solidFill>
          </a:endParaRPr>
        </a:p>
      </dgm:t>
    </dgm:pt>
    <dgm:pt modelId="{C31EA885-7EE0-45F3-9DD2-56F647091ADD}" type="parTrans" cxnId="{2BF71179-70C4-498B-9C98-9B77D28F3386}">
      <dgm:prSet/>
      <dgm:spPr/>
      <dgm:t>
        <a:bodyPr/>
        <a:lstStyle/>
        <a:p>
          <a:endParaRPr lang="ru-RU"/>
        </a:p>
      </dgm:t>
    </dgm:pt>
    <dgm:pt modelId="{4D9A6239-99E9-40A2-A371-38AA44EE4357}" type="sibTrans" cxnId="{2BF71179-70C4-498B-9C98-9B77D28F3386}">
      <dgm:prSet/>
      <dgm:spPr/>
      <dgm:t>
        <a:bodyPr/>
        <a:lstStyle/>
        <a:p>
          <a:endParaRPr lang="ru-RU"/>
        </a:p>
      </dgm:t>
    </dgm:pt>
    <dgm:pt modelId="{2F34283B-C3B3-4F3B-B696-A67037E2A402}">
      <dgm:prSet phldrT="[Текст]"/>
      <dgm:spPr/>
      <dgm:t>
        <a:bodyPr/>
        <a:lstStyle/>
        <a:p>
          <a:r>
            <a:rPr lang="ru-RU" b="1" i="1" dirty="0" smtClean="0">
              <a:solidFill>
                <a:schemeClr val="bg1"/>
              </a:solidFill>
            </a:rPr>
            <a:t>Закон Джоуля- Ленца</a:t>
          </a:r>
          <a:endParaRPr lang="ru-RU" b="1" i="1" dirty="0">
            <a:solidFill>
              <a:schemeClr val="bg1"/>
            </a:solidFill>
          </a:endParaRPr>
        </a:p>
      </dgm:t>
    </dgm:pt>
    <dgm:pt modelId="{A79A0352-EC7D-4A41-BA6E-E9396B559A3A}" type="parTrans" cxnId="{3E928D0F-9BD4-4642-AD53-9BB2A23F473A}">
      <dgm:prSet/>
      <dgm:spPr/>
      <dgm:t>
        <a:bodyPr/>
        <a:lstStyle/>
        <a:p>
          <a:endParaRPr lang="ru-RU"/>
        </a:p>
      </dgm:t>
    </dgm:pt>
    <dgm:pt modelId="{32E2C6FB-A658-47B1-AF7C-A795D8EE7FBE}" type="sibTrans" cxnId="{3E928D0F-9BD4-4642-AD53-9BB2A23F473A}">
      <dgm:prSet/>
      <dgm:spPr/>
      <dgm:t>
        <a:bodyPr/>
        <a:lstStyle/>
        <a:p>
          <a:endParaRPr lang="ru-RU"/>
        </a:p>
      </dgm:t>
    </dgm:pt>
    <dgm:pt modelId="{D0D39A4B-5ED9-407A-A42A-E98A073D25B5}">
      <dgm:prSet phldrT="[Текст]"/>
      <dgm:spPr/>
      <dgm:t>
        <a:bodyPr/>
        <a:lstStyle/>
        <a:p>
          <a:r>
            <a:rPr lang="ru-RU" i="1" dirty="0" smtClean="0">
              <a:solidFill>
                <a:schemeClr val="tx1"/>
              </a:solidFill>
            </a:rPr>
            <a:t>Решение задач</a:t>
          </a:r>
          <a:endParaRPr lang="ru-RU" i="1" dirty="0">
            <a:solidFill>
              <a:schemeClr val="tx1"/>
            </a:solidFill>
          </a:endParaRPr>
        </a:p>
      </dgm:t>
    </dgm:pt>
    <dgm:pt modelId="{173251B5-EAFC-4A2F-92A6-D5CC7C84BE3B}" type="parTrans" cxnId="{72C1E168-65DB-4DC7-973B-B74042057320}">
      <dgm:prSet/>
      <dgm:spPr/>
      <dgm:t>
        <a:bodyPr/>
        <a:lstStyle/>
        <a:p>
          <a:endParaRPr lang="ru-RU"/>
        </a:p>
      </dgm:t>
    </dgm:pt>
    <dgm:pt modelId="{868F5AA0-A394-4557-8F11-3CD4748C4C32}" type="sibTrans" cxnId="{72C1E168-65DB-4DC7-973B-B74042057320}">
      <dgm:prSet/>
      <dgm:spPr/>
      <dgm:t>
        <a:bodyPr/>
        <a:lstStyle/>
        <a:p>
          <a:endParaRPr lang="ru-RU"/>
        </a:p>
      </dgm:t>
    </dgm:pt>
    <dgm:pt modelId="{4036A169-3FC2-4673-AAB8-D71CB3454EFA}">
      <dgm:prSet phldrT="[Текст]"/>
      <dgm:spPr/>
      <dgm:t>
        <a:bodyPr/>
        <a:lstStyle/>
        <a:p>
          <a:r>
            <a:rPr lang="ru-RU" i="1" dirty="0" smtClean="0"/>
            <a:t>Задачи для самостоятельного решения</a:t>
          </a:r>
          <a:endParaRPr lang="ru-RU" i="1" dirty="0"/>
        </a:p>
      </dgm:t>
    </dgm:pt>
    <dgm:pt modelId="{7676ABD4-C3E2-4D13-986F-9FDD8F844D10}" type="parTrans" cxnId="{AC016DA3-9EB0-4C33-A7BF-0E68149E38A5}">
      <dgm:prSet/>
      <dgm:spPr/>
      <dgm:t>
        <a:bodyPr/>
        <a:lstStyle/>
        <a:p>
          <a:endParaRPr lang="ru-RU"/>
        </a:p>
      </dgm:t>
    </dgm:pt>
    <dgm:pt modelId="{E7A7FE02-CDFA-4973-879C-3C0610D11E2D}" type="sibTrans" cxnId="{AC016DA3-9EB0-4C33-A7BF-0E68149E38A5}">
      <dgm:prSet/>
      <dgm:spPr/>
      <dgm:t>
        <a:bodyPr/>
        <a:lstStyle/>
        <a:p>
          <a:endParaRPr lang="ru-RU"/>
        </a:p>
      </dgm:t>
    </dgm:pt>
    <dgm:pt modelId="{A0515232-7D33-4B7B-AEDC-E36D2FC7ABE0}" type="pres">
      <dgm:prSet presAssocID="{5782B4FC-B05F-48A7-9EE8-B9ECCFBA1AD7}" presName="Name0" presStyleCnt="0">
        <dgm:presLayoutVars>
          <dgm:dir/>
          <dgm:animLvl val="lvl"/>
          <dgm:resizeHandles val="exact"/>
        </dgm:presLayoutVars>
      </dgm:prSet>
      <dgm:spPr/>
    </dgm:pt>
    <dgm:pt modelId="{224370A2-1325-4441-925E-C7C42552CC1B}" type="pres">
      <dgm:prSet presAssocID="{0F90E927-ADF4-4B9A-AA91-4B0B77437A26}" presName="parTxOnly" presStyleLbl="node1" presStyleIdx="0" presStyleCnt="5" custLinFactNeighborX="-1123" custLinFactNeighborY="279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00047-EC09-4115-9618-2E821073A6EC}" type="pres">
      <dgm:prSet presAssocID="{AB1F8CB0-AC60-4914-B796-FB7353B1B28D}" presName="parTxOnlySpace" presStyleCnt="0"/>
      <dgm:spPr/>
    </dgm:pt>
    <dgm:pt modelId="{B80F9685-DA12-4006-A648-61A4D8D4F5DA}" type="pres">
      <dgm:prSet presAssocID="{4715958A-E261-4B34-8C12-E5133ACD3AF5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FC81F-4507-4569-8433-9A501A341100}" type="pres">
      <dgm:prSet presAssocID="{4D9A6239-99E9-40A2-A371-38AA44EE4357}" presName="parTxOnlySpace" presStyleCnt="0"/>
      <dgm:spPr/>
    </dgm:pt>
    <dgm:pt modelId="{59F059B0-211F-4E03-B3DB-50B3B8CFF0CF}" type="pres">
      <dgm:prSet presAssocID="{2F34283B-C3B3-4F3B-B696-A67037E2A402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BD31D-76D4-40B5-A210-A6E31747DCB7}" type="pres">
      <dgm:prSet presAssocID="{32E2C6FB-A658-47B1-AF7C-A795D8EE7FBE}" presName="parTxOnlySpace" presStyleCnt="0"/>
      <dgm:spPr/>
    </dgm:pt>
    <dgm:pt modelId="{FE177610-195A-4EF7-A85A-E2A4E0C1B5D4}" type="pres">
      <dgm:prSet presAssocID="{D0D39A4B-5ED9-407A-A42A-E98A073D25B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A07FC-3C37-41AD-95E7-48FCF244A94F}" type="pres">
      <dgm:prSet presAssocID="{868F5AA0-A394-4557-8F11-3CD4748C4C32}" presName="parTxOnlySpace" presStyleCnt="0"/>
      <dgm:spPr/>
    </dgm:pt>
    <dgm:pt modelId="{C51A2E01-451F-4CF9-AF03-804A09464C63}" type="pres">
      <dgm:prSet presAssocID="{4036A169-3FC2-4673-AAB8-D71CB3454EF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F71179-70C4-498B-9C98-9B77D28F3386}" srcId="{5782B4FC-B05F-48A7-9EE8-B9ECCFBA1AD7}" destId="{4715958A-E261-4B34-8C12-E5133ACD3AF5}" srcOrd="1" destOrd="0" parTransId="{C31EA885-7EE0-45F3-9DD2-56F647091ADD}" sibTransId="{4D9A6239-99E9-40A2-A371-38AA44EE4357}"/>
    <dgm:cxn modelId="{DE4A6CED-FAC0-43EC-92A6-33765E31CFA7}" srcId="{5782B4FC-B05F-48A7-9EE8-B9ECCFBA1AD7}" destId="{0F90E927-ADF4-4B9A-AA91-4B0B77437A26}" srcOrd="0" destOrd="0" parTransId="{89988276-2064-435B-AF00-EC20756FF637}" sibTransId="{AB1F8CB0-AC60-4914-B796-FB7353B1B28D}"/>
    <dgm:cxn modelId="{1596C58D-E64A-43C4-8330-64C802B1C08B}" type="presOf" srcId="{0F90E927-ADF4-4B9A-AA91-4B0B77437A26}" destId="{224370A2-1325-4441-925E-C7C42552CC1B}" srcOrd="0" destOrd="0" presId="urn:microsoft.com/office/officeart/2005/8/layout/chevron1"/>
    <dgm:cxn modelId="{E916C579-AAE0-4C6E-8BD7-83B9E8F835C6}" type="presOf" srcId="{2F34283B-C3B3-4F3B-B696-A67037E2A402}" destId="{59F059B0-211F-4E03-B3DB-50B3B8CFF0CF}" srcOrd="0" destOrd="0" presId="urn:microsoft.com/office/officeart/2005/8/layout/chevron1"/>
    <dgm:cxn modelId="{E5B69456-EF10-4C37-B9B8-4B9792C5AC18}" type="presOf" srcId="{4036A169-3FC2-4673-AAB8-D71CB3454EFA}" destId="{C51A2E01-451F-4CF9-AF03-804A09464C63}" srcOrd="0" destOrd="0" presId="urn:microsoft.com/office/officeart/2005/8/layout/chevron1"/>
    <dgm:cxn modelId="{E009BB2E-E467-4733-BC89-444BD9D7A443}" type="presOf" srcId="{D0D39A4B-5ED9-407A-A42A-E98A073D25B5}" destId="{FE177610-195A-4EF7-A85A-E2A4E0C1B5D4}" srcOrd="0" destOrd="0" presId="urn:microsoft.com/office/officeart/2005/8/layout/chevron1"/>
    <dgm:cxn modelId="{A340E6C9-9D45-4B50-84D9-29BE127F207E}" type="presOf" srcId="{5782B4FC-B05F-48A7-9EE8-B9ECCFBA1AD7}" destId="{A0515232-7D33-4B7B-AEDC-E36D2FC7ABE0}" srcOrd="0" destOrd="0" presId="urn:microsoft.com/office/officeart/2005/8/layout/chevron1"/>
    <dgm:cxn modelId="{72C1E168-65DB-4DC7-973B-B74042057320}" srcId="{5782B4FC-B05F-48A7-9EE8-B9ECCFBA1AD7}" destId="{D0D39A4B-5ED9-407A-A42A-E98A073D25B5}" srcOrd="3" destOrd="0" parTransId="{173251B5-EAFC-4A2F-92A6-D5CC7C84BE3B}" sibTransId="{868F5AA0-A394-4557-8F11-3CD4748C4C32}"/>
    <dgm:cxn modelId="{AC016DA3-9EB0-4C33-A7BF-0E68149E38A5}" srcId="{5782B4FC-B05F-48A7-9EE8-B9ECCFBA1AD7}" destId="{4036A169-3FC2-4673-AAB8-D71CB3454EFA}" srcOrd="4" destOrd="0" parTransId="{7676ABD4-C3E2-4D13-986F-9FDD8F844D10}" sibTransId="{E7A7FE02-CDFA-4973-879C-3C0610D11E2D}"/>
    <dgm:cxn modelId="{07B53E33-7A22-48D4-A79D-819E8AF84088}" type="presOf" srcId="{4715958A-E261-4B34-8C12-E5133ACD3AF5}" destId="{B80F9685-DA12-4006-A648-61A4D8D4F5DA}" srcOrd="0" destOrd="0" presId="urn:microsoft.com/office/officeart/2005/8/layout/chevron1"/>
    <dgm:cxn modelId="{3E928D0F-9BD4-4642-AD53-9BB2A23F473A}" srcId="{5782B4FC-B05F-48A7-9EE8-B9ECCFBA1AD7}" destId="{2F34283B-C3B3-4F3B-B696-A67037E2A402}" srcOrd="2" destOrd="0" parTransId="{A79A0352-EC7D-4A41-BA6E-E9396B559A3A}" sibTransId="{32E2C6FB-A658-47B1-AF7C-A795D8EE7FBE}"/>
    <dgm:cxn modelId="{C04EC0E1-DDE3-4EBC-B238-C48A9C01F75A}" type="presParOf" srcId="{A0515232-7D33-4B7B-AEDC-E36D2FC7ABE0}" destId="{224370A2-1325-4441-925E-C7C42552CC1B}" srcOrd="0" destOrd="0" presId="urn:microsoft.com/office/officeart/2005/8/layout/chevron1"/>
    <dgm:cxn modelId="{C4989ED1-D6B6-43F2-9F5A-F7E559C2D7CB}" type="presParOf" srcId="{A0515232-7D33-4B7B-AEDC-E36D2FC7ABE0}" destId="{32400047-EC09-4115-9618-2E821073A6EC}" srcOrd="1" destOrd="0" presId="urn:microsoft.com/office/officeart/2005/8/layout/chevron1"/>
    <dgm:cxn modelId="{1E086AB8-3C40-4B58-9761-EA5247B417DF}" type="presParOf" srcId="{A0515232-7D33-4B7B-AEDC-E36D2FC7ABE0}" destId="{B80F9685-DA12-4006-A648-61A4D8D4F5DA}" srcOrd="2" destOrd="0" presId="urn:microsoft.com/office/officeart/2005/8/layout/chevron1"/>
    <dgm:cxn modelId="{27192605-9D98-4C54-92E3-91538C5263C2}" type="presParOf" srcId="{A0515232-7D33-4B7B-AEDC-E36D2FC7ABE0}" destId="{AD2FC81F-4507-4569-8433-9A501A341100}" srcOrd="3" destOrd="0" presId="urn:microsoft.com/office/officeart/2005/8/layout/chevron1"/>
    <dgm:cxn modelId="{DC8677C1-7736-44C6-A671-710DD0CFCF16}" type="presParOf" srcId="{A0515232-7D33-4B7B-AEDC-E36D2FC7ABE0}" destId="{59F059B0-211F-4E03-B3DB-50B3B8CFF0CF}" srcOrd="4" destOrd="0" presId="urn:microsoft.com/office/officeart/2005/8/layout/chevron1"/>
    <dgm:cxn modelId="{CBBE5B2B-1331-4CA3-BD35-2FB1E053D2DB}" type="presParOf" srcId="{A0515232-7D33-4B7B-AEDC-E36D2FC7ABE0}" destId="{E0EBD31D-76D4-40B5-A210-A6E31747DCB7}" srcOrd="5" destOrd="0" presId="urn:microsoft.com/office/officeart/2005/8/layout/chevron1"/>
    <dgm:cxn modelId="{F95FD448-C33F-458C-B312-48881D45D488}" type="presParOf" srcId="{A0515232-7D33-4B7B-AEDC-E36D2FC7ABE0}" destId="{FE177610-195A-4EF7-A85A-E2A4E0C1B5D4}" srcOrd="6" destOrd="0" presId="urn:microsoft.com/office/officeart/2005/8/layout/chevron1"/>
    <dgm:cxn modelId="{DFD8E6D8-26A8-47C7-8385-D14C2BDB217E}" type="presParOf" srcId="{A0515232-7D33-4B7B-AEDC-E36D2FC7ABE0}" destId="{F2DA07FC-3C37-41AD-95E7-48FCF244A94F}" srcOrd="7" destOrd="0" presId="urn:microsoft.com/office/officeart/2005/8/layout/chevron1"/>
    <dgm:cxn modelId="{1F51D788-E425-4476-A306-26CEAEE96435}" type="presParOf" srcId="{A0515232-7D33-4B7B-AEDC-E36D2FC7ABE0}" destId="{C51A2E01-451F-4CF9-AF03-804A09464C6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5782B4FC-B05F-48A7-9EE8-B9ECCFBA1AD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F90E927-ADF4-4B9A-AA91-4B0B77437A26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</a:rPr>
            <a:t>Работа тока</a:t>
          </a:r>
          <a:endParaRPr lang="ru-RU" b="0" i="1" dirty="0">
            <a:solidFill>
              <a:schemeClr val="bg1"/>
            </a:solidFill>
          </a:endParaRPr>
        </a:p>
      </dgm:t>
    </dgm:pt>
    <dgm:pt modelId="{89988276-2064-435B-AF00-EC20756FF637}" type="parTrans" cxnId="{DE4A6CED-FAC0-43EC-92A6-33765E31CFA7}">
      <dgm:prSet/>
      <dgm:spPr/>
      <dgm:t>
        <a:bodyPr/>
        <a:lstStyle/>
        <a:p>
          <a:endParaRPr lang="ru-RU"/>
        </a:p>
      </dgm:t>
    </dgm:pt>
    <dgm:pt modelId="{AB1F8CB0-AC60-4914-B796-FB7353B1B28D}" type="sibTrans" cxnId="{DE4A6CED-FAC0-43EC-92A6-33765E31CFA7}">
      <dgm:prSet/>
      <dgm:spPr/>
      <dgm:t>
        <a:bodyPr/>
        <a:lstStyle/>
        <a:p>
          <a:endParaRPr lang="ru-RU"/>
        </a:p>
      </dgm:t>
    </dgm:pt>
    <dgm:pt modelId="{4715958A-E261-4B34-8C12-E5133ACD3AF5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</a:rPr>
            <a:t>Мощность</a:t>
          </a:r>
          <a:endParaRPr lang="ru-RU" b="0" i="1" dirty="0">
            <a:solidFill>
              <a:schemeClr val="bg1"/>
            </a:solidFill>
          </a:endParaRPr>
        </a:p>
      </dgm:t>
    </dgm:pt>
    <dgm:pt modelId="{C31EA885-7EE0-45F3-9DD2-56F647091ADD}" type="parTrans" cxnId="{2BF71179-70C4-498B-9C98-9B77D28F3386}">
      <dgm:prSet/>
      <dgm:spPr/>
      <dgm:t>
        <a:bodyPr/>
        <a:lstStyle/>
        <a:p>
          <a:endParaRPr lang="ru-RU"/>
        </a:p>
      </dgm:t>
    </dgm:pt>
    <dgm:pt modelId="{4D9A6239-99E9-40A2-A371-38AA44EE4357}" type="sibTrans" cxnId="{2BF71179-70C4-498B-9C98-9B77D28F3386}">
      <dgm:prSet/>
      <dgm:spPr/>
      <dgm:t>
        <a:bodyPr/>
        <a:lstStyle/>
        <a:p>
          <a:endParaRPr lang="ru-RU"/>
        </a:p>
      </dgm:t>
    </dgm:pt>
    <dgm:pt modelId="{2F34283B-C3B3-4F3B-B696-A67037E2A402}">
      <dgm:prSet phldrT="[Текст]"/>
      <dgm:spPr/>
      <dgm:t>
        <a:bodyPr/>
        <a:lstStyle/>
        <a:p>
          <a:r>
            <a:rPr lang="ru-RU" b="1" i="1" dirty="0" smtClean="0">
              <a:solidFill>
                <a:schemeClr val="bg1"/>
              </a:solidFill>
            </a:rPr>
            <a:t>Закон Джоуля- Ленца</a:t>
          </a:r>
          <a:endParaRPr lang="ru-RU" b="1" i="1" dirty="0">
            <a:solidFill>
              <a:schemeClr val="bg1"/>
            </a:solidFill>
          </a:endParaRPr>
        </a:p>
      </dgm:t>
    </dgm:pt>
    <dgm:pt modelId="{A79A0352-EC7D-4A41-BA6E-E9396B559A3A}" type="parTrans" cxnId="{3E928D0F-9BD4-4642-AD53-9BB2A23F473A}">
      <dgm:prSet/>
      <dgm:spPr/>
      <dgm:t>
        <a:bodyPr/>
        <a:lstStyle/>
        <a:p>
          <a:endParaRPr lang="ru-RU"/>
        </a:p>
      </dgm:t>
    </dgm:pt>
    <dgm:pt modelId="{32E2C6FB-A658-47B1-AF7C-A795D8EE7FBE}" type="sibTrans" cxnId="{3E928D0F-9BD4-4642-AD53-9BB2A23F473A}">
      <dgm:prSet/>
      <dgm:spPr/>
      <dgm:t>
        <a:bodyPr/>
        <a:lstStyle/>
        <a:p>
          <a:endParaRPr lang="ru-RU"/>
        </a:p>
      </dgm:t>
    </dgm:pt>
    <dgm:pt modelId="{D0D39A4B-5ED9-407A-A42A-E98A073D25B5}">
      <dgm:prSet phldrT="[Текст]"/>
      <dgm:spPr/>
      <dgm:t>
        <a:bodyPr/>
        <a:lstStyle/>
        <a:p>
          <a:r>
            <a:rPr lang="ru-RU" i="1" dirty="0" smtClean="0">
              <a:solidFill>
                <a:schemeClr val="tx1"/>
              </a:solidFill>
            </a:rPr>
            <a:t>Решение задач</a:t>
          </a:r>
          <a:endParaRPr lang="ru-RU" i="1" dirty="0">
            <a:solidFill>
              <a:schemeClr val="tx1"/>
            </a:solidFill>
          </a:endParaRPr>
        </a:p>
      </dgm:t>
    </dgm:pt>
    <dgm:pt modelId="{173251B5-EAFC-4A2F-92A6-D5CC7C84BE3B}" type="parTrans" cxnId="{72C1E168-65DB-4DC7-973B-B74042057320}">
      <dgm:prSet/>
      <dgm:spPr/>
      <dgm:t>
        <a:bodyPr/>
        <a:lstStyle/>
        <a:p>
          <a:endParaRPr lang="ru-RU"/>
        </a:p>
      </dgm:t>
    </dgm:pt>
    <dgm:pt modelId="{868F5AA0-A394-4557-8F11-3CD4748C4C32}" type="sibTrans" cxnId="{72C1E168-65DB-4DC7-973B-B74042057320}">
      <dgm:prSet/>
      <dgm:spPr/>
      <dgm:t>
        <a:bodyPr/>
        <a:lstStyle/>
        <a:p>
          <a:endParaRPr lang="ru-RU"/>
        </a:p>
      </dgm:t>
    </dgm:pt>
    <dgm:pt modelId="{4036A169-3FC2-4673-AAB8-D71CB3454EFA}">
      <dgm:prSet phldrT="[Текст]"/>
      <dgm:spPr/>
      <dgm:t>
        <a:bodyPr/>
        <a:lstStyle/>
        <a:p>
          <a:r>
            <a:rPr lang="ru-RU" i="1" dirty="0" smtClean="0"/>
            <a:t>Задачи для самостоятельного решения</a:t>
          </a:r>
          <a:endParaRPr lang="ru-RU" i="1" dirty="0"/>
        </a:p>
      </dgm:t>
    </dgm:pt>
    <dgm:pt modelId="{7676ABD4-C3E2-4D13-986F-9FDD8F844D10}" type="parTrans" cxnId="{AC016DA3-9EB0-4C33-A7BF-0E68149E38A5}">
      <dgm:prSet/>
      <dgm:spPr/>
      <dgm:t>
        <a:bodyPr/>
        <a:lstStyle/>
        <a:p>
          <a:endParaRPr lang="ru-RU"/>
        </a:p>
      </dgm:t>
    </dgm:pt>
    <dgm:pt modelId="{E7A7FE02-CDFA-4973-879C-3C0610D11E2D}" type="sibTrans" cxnId="{AC016DA3-9EB0-4C33-A7BF-0E68149E38A5}">
      <dgm:prSet/>
      <dgm:spPr/>
      <dgm:t>
        <a:bodyPr/>
        <a:lstStyle/>
        <a:p>
          <a:endParaRPr lang="ru-RU"/>
        </a:p>
      </dgm:t>
    </dgm:pt>
    <dgm:pt modelId="{A0515232-7D33-4B7B-AEDC-E36D2FC7ABE0}" type="pres">
      <dgm:prSet presAssocID="{5782B4FC-B05F-48A7-9EE8-B9ECCFBA1AD7}" presName="Name0" presStyleCnt="0">
        <dgm:presLayoutVars>
          <dgm:dir/>
          <dgm:animLvl val="lvl"/>
          <dgm:resizeHandles val="exact"/>
        </dgm:presLayoutVars>
      </dgm:prSet>
      <dgm:spPr/>
    </dgm:pt>
    <dgm:pt modelId="{224370A2-1325-4441-925E-C7C42552CC1B}" type="pres">
      <dgm:prSet presAssocID="{0F90E927-ADF4-4B9A-AA91-4B0B77437A26}" presName="parTxOnly" presStyleLbl="node1" presStyleIdx="0" presStyleCnt="5" custLinFactNeighborX="-1123" custLinFactNeighborY="279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00047-EC09-4115-9618-2E821073A6EC}" type="pres">
      <dgm:prSet presAssocID="{AB1F8CB0-AC60-4914-B796-FB7353B1B28D}" presName="parTxOnlySpace" presStyleCnt="0"/>
      <dgm:spPr/>
    </dgm:pt>
    <dgm:pt modelId="{B80F9685-DA12-4006-A648-61A4D8D4F5DA}" type="pres">
      <dgm:prSet presAssocID="{4715958A-E261-4B34-8C12-E5133ACD3AF5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FC81F-4507-4569-8433-9A501A341100}" type="pres">
      <dgm:prSet presAssocID="{4D9A6239-99E9-40A2-A371-38AA44EE4357}" presName="parTxOnlySpace" presStyleCnt="0"/>
      <dgm:spPr/>
    </dgm:pt>
    <dgm:pt modelId="{59F059B0-211F-4E03-B3DB-50B3B8CFF0CF}" type="pres">
      <dgm:prSet presAssocID="{2F34283B-C3B3-4F3B-B696-A67037E2A402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BD31D-76D4-40B5-A210-A6E31747DCB7}" type="pres">
      <dgm:prSet presAssocID="{32E2C6FB-A658-47B1-AF7C-A795D8EE7FBE}" presName="parTxOnlySpace" presStyleCnt="0"/>
      <dgm:spPr/>
    </dgm:pt>
    <dgm:pt modelId="{FE177610-195A-4EF7-A85A-E2A4E0C1B5D4}" type="pres">
      <dgm:prSet presAssocID="{D0D39A4B-5ED9-407A-A42A-E98A073D25B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A07FC-3C37-41AD-95E7-48FCF244A94F}" type="pres">
      <dgm:prSet presAssocID="{868F5AA0-A394-4557-8F11-3CD4748C4C32}" presName="parTxOnlySpace" presStyleCnt="0"/>
      <dgm:spPr/>
    </dgm:pt>
    <dgm:pt modelId="{C51A2E01-451F-4CF9-AF03-804A09464C63}" type="pres">
      <dgm:prSet presAssocID="{4036A169-3FC2-4673-AAB8-D71CB3454EF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F71179-70C4-498B-9C98-9B77D28F3386}" srcId="{5782B4FC-B05F-48A7-9EE8-B9ECCFBA1AD7}" destId="{4715958A-E261-4B34-8C12-E5133ACD3AF5}" srcOrd="1" destOrd="0" parTransId="{C31EA885-7EE0-45F3-9DD2-56F647091ADD}" sibTransId="{4D9A6239-99E9-40A2-A371-38AA44EE4357}"/>
    <dgm:cxn modelId="{DE4A6CED-FAC0-43EC-92A6-33765E31CFA7}" srcId="{5782B4FC-B05F-48A7-9EE8-B9ECCFBA1AD7}" destId="{0F90E927-ADF4-4B9A-AA91-4B0B77437A26}" srcOrd="0" destOrd="0" parTransId="{89988276-2064-435B-AF00-EC20756FF637}" sibTransId="{AB1F8CB0-AC60-4914-B796-FB7353B1B28D}"/>
    <dgm:cxn modelId="{874938AD-5E15-466A-8ADE-25BB05DB41AB}" type="presOf" srcId="{4715958A-E261-4B34-8C12-E5133ACD3AF5}" destId="{B80F9685-DA12-4006-A648-61A4D8D4F5DA}" srcOrd="0" destOrd="0" presId="urn:microsoft.com/office/officeart/2005/8/layout/chevron1"/>
    <dgm:cxn modelId="{ABF8FC99-386E-4800-B093-FCE4A18559B8}" type="presOf" srcId="{D0D39A4B-5ED9-407A-A42A-E98A073D25B5}" destId="{FE177610-195A-4EF7-A85A-E2A4E0C1B5D4}" srcOrd="0" destOrd="0" presId="urn:microsoft.com/office/officeart/2005/8/layout/chevron1"/>
    <dgm:cxn modelId="{57E4292C-C5E1-4006-8729-BD757767579E}" type="presOf" srcId="{2F34283B-C3B3-4F3B-B696-A67037E2A402}" destId="{59F059B0-211F-4E03-B3DB-50B3B8CFF0CF}" srcOrd="0" destOrd="0" presId="urn:microsoft.com/office/officeart/2005/8/layout/chevron1"/>
    <dgm:cxn modelId="{551D52C1-1497-4953-914B-BD9479CEA9D4}" type="presOf" srcId="{4036A169-3FC2-4673-AAB8-D71CB3454EFA}" destId="{C51A2E01-451F-4CF9-AF03-804A09464C63}" srcOrd="0" destOrd="0" presId="urn:microsoft.com/office/officeart/2005/8/layout/chevron1"/>
    <dgm:cxn modelId="{0C4CE86C-AFCC-4E91-8B05-BB1B27E03BF3}" type="presOf" srcId="{5782B4FC-B05F-48A7-9EE8-B9ECCFBA1AD7}" destId="{A0515232-7D33-4B7B-AEDC-E36D2FC7ABE0}" srcOrd="0" destOrd="0" presId="urn:microsoft.com/office/officeart/2005/8/layout/chevron1"/>
    <dgm:cxn modelId="{72C1E168-65DB-4DC7-973B-B74042057320}" srcId="{5782B4FC-B05F-48A7-9EE8-B9ECCFBA1AD7}" destId="{D0D39A4B-5ED9-407A-A42A-E98A073D25B5}" srcOrd="3" destOrd="0" parTransId="{173251B5-EAFC-4A2F-92A6-D5CC7C84BE3B}" sibTransId="{868F5AA0-A394-4557-8F11-3CD4748C4C32}"/>
    <dgm:cxn modelId="{218824FD-ABAE-457A-B747-92D8B81F1C03}" type="presOf" srcId="{0F90E927-ADF4-4B9A-AA91-4B0B77437A26}" destId="{224370A2-1325-4441-925E-C7C42552CC1B}" srcOrd="0" destOrd="0" presId="urn:microsoft.com/office/officeart/2005/8/layout/chevron1"/>
    <dgm:cxn modelId="{AC016DA3-9EB0-4C33-A7BF-0E68149E38A5}" srcId="{5782B4FC-B05F-48A7-9EE8-B9ECCFBA1AD7}" destId="{4036A169-3FC2-4673-AAB8-D71CB3454EFA}" srcOrd="4" destOrd="0" parTransId="{7676ABD4-C3E2-4D13-986F-9FDD8F844D10}" sibTransId="{E7A7FE02-CDFA-4973-879C-3C0610D11E2D}"/>
    <dgm:cxn modelId="{3E928D0F-9BD4-4642-AD53-9BB2A23F473A}" srcId="{5782B4FC-B05F-48A7-9EE8-B9ECCFBA1AD7}" destId="{2F34283B-C3B3-4F3B-B696-A67037E2A402}" srcOrd="2" destOrd="0" parTransId="{A79A0352-EC7D-4A41-BA6E-E9396B559A3A}" sibTransId="{32E2C6FB-A658-47B1-AF7C-A795D8EE7FBE}"/>
    <dgm:cxn modelId="{2DDED4BA-73D3-4A91-A659-A6D4213553F2}" type="presParOf" srcId="{A0515232-7D33-4B7B-AEDC-E36D2FC7ABE0}" destId="{224370A2-1325-4441-925E-C7C42552CC1B}" srcOrd="0" destOrd="0" presId="urn:microsoft.com/office/officeart/2005/8/layout/chevron1"/>
    <dgm:cxn modelId="{C4D556D0-940E-4729-BDE8-7B04E2CE4BFE}" type="presParOf" srcId="{A0515232-7D33-4B7B-AEDC-E36D2FC7ABE0}" destId="{32400047-EC09-4115-9618-2E821073A6EC}" srcOrd="1" destOrd="0" presId="urn:microsoft.com/office/officeart/2005/8/layout/chevron1"/>
    <dgm:cxn modelId="{D4491D6D-4440-44DC-877F-06BDB892C6DF}" type="presParOf" srcId="{A0515232-7D33-4B7B-AEDC-E36D2FC7ABE0}" destId="{B80F9685-DA12-4006-A648-61A4D8D4F5DA}" srcOrd="2" destOrd="0" presId="urn:microsoft.com/office/officeart/2005/8/layout/chevron1"/>
    <dgm:cxn modelId="{34609548-54DC-4733-80D3-AC0AB8EA06FD}" type="presParOf" srcId="{A0515232-7D33-4B7B-AEDC-E36D2FC7ABE0}" destId="{AD2FC81F-4507-4569-8433-9A501A341100}" srcOrd="3" destOrd="0" presId="urn:microsoft.com/office/officeart/2005/8/layout/chevron1"/>
    <dgm:cxn modelId="{116405DB-2864-41CD-AF3A-1D365B221BC8}" type="presParOf" srcId="{A0515232-7D33-4B7B-AEDC-E36D2FC7ABE0}" destId="{59F059B0-211F-4E03-B3DB-50B3B8CFF0CF}" srcOrd="4" destOrd="0" presId="urn:microsoft.com/office/officeart/2005/8/layout/chevron1"/>
    <dgm:cxn modelId="{6738A1CC-BBD2-4E01-B63B-943167A4D505}" type="presParOf" srcId="{A0515232-7D33-4B7B-AEDC-E36D2FC7ABE0}" destId="{E0EBD31D-76D4-40B5-A210-A6E31747DCB7}" srcOrd="5" destOrd="0" presId="urn:microsoft.com/office/officeart/2005/8/layout/chevron1"/>
    <dgm:cxn modelId="{C62D077B-8735-4D16-838A-55472E14C9E5}" type="presParOf" srcId="{A0515232-7D33-4B7B-AEDC-E36D2FC7ABE0}" destId="{FE177610-195A-4EF7-A85A-E2A4E0C1B5D4}" srcOrd="6" destOrd="0" presId="urn:microsoft.com/office/officeart/2005/8/layout/chevron1"/>
    <dgm:cxn modelId="{97DBCBA1-1F81-494C-9267-2E38D8392CA5}" type="presParOf" srcId="{A0515232-7D33-4B7B-AEDC-E36D2FC7ABE0}" destId="{F2DA07FC-3C37-41AD-95E7-48FCF244A94F}" srcOrd="7" destOrd="0" presId="urn:microsoft.com/office/officeart/2005/8/layout/chevron1"/>
    <dgm:cxn modelId="{A72E2018-1AD5-43E8-9D96-7F3B59DA0907}" type="presParOf" srcId="{A0515232-7D33-4B7B-AEDC-E36D2FC7ABE0}" destId="{C51A2E01-451F-4CF9-AF03-804A09464C6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5782B4FC-B05F-48A7-9EE8-B9ECCFBA1AD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F90E927-ADF4-4B9A-AA91-4B0B77437A26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</a:rPr>
            <a:t>Работа тока</a:t>
          </a:r>
          <a:endParaRPr lang="ru-RU" b="0" i="1" dirty="0">
            <a:solidFill>
              <a:schemeClr val="bg1"/>
            </a:solidFill>
          </a:endParaRPr>
        </a:p>
      </dgm:t>
    </dgm:pt>
    <dgm:pt modelId="{89988276-2064-435B-AF00-EC20756FF637}" type="parTrans" cxnId="{DE4A6CED-FAC0-43EC-92A6-33765E31CFA7}">
      <dgm:prSet/>
      <dgm:spPr/>
      <dgm:t>
        <a:bodyPr/>
        <a:lstStyle/>
        <a:p>
          <a:endParaRPr lang="ru-RU"/>
        </a:p>
      </dgm:t>
    </dgm:pt>
    <dgm:pt modelId="{AB1F8CB0-AC60-4914-B796-FB7353B1B28D}" type="sibTrans" cxnId="{DE4A6CED-FAC0-43EC-92A6-33765E31CFA7}">
      <dgm:prSet/>
      <dgm:spPr/>
      <dgm:t>
        <a:bodyPr/>
        <a:lstStyle/>
        <a:p>
          <a:endParaRPr lang="ru-RU"/>
        </a:p>
      </dgm:t>
    </dgm:pt>
    <dgm:pt modelId="{4715958A-E261-4B34-8C12-E5133ACD3AF5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</a:rPr>
            <a:t>Мощность</a:t>
          </a:r>
          <a:endParaRPr lang="ru-RU" b="0" i="1" dirty="0">
            <a:solidFill>
              <a:schemeClr val="bg1"/>
            </a:solidFill>
          </a:endParaRPr>
        </a:p>
      </dgm:t>
    </dgm:pt>
    <dgm:pt modelId="{C31EA885-7EE0-45F3-9DD2-56F647091ADD}" type="parTrans" cxnId="{2BF71179-70C4-498B-9C98-9B77D28F3386}">
      <dgm:prSet/>
      <dgm:spPr/>
      <dgm:t>
        <a:bodyPr/>
        <a:lstStyle/>
        <a:p>
          <a:endParaRPr lang="ru-RU"/>
        </a:p>
      </dgm:t>
    </dgm:pt>
    <dgm:pt modelId="{4D9A6239-99E9-40A2-A371-38AA44EE4357}" type="sibTrans" cxnId="{2BF71179-70C4-498B-9C98-9B77D28F3386}">
      <dgm:prSet/>
      <dgm:spPr/>
      <dgm:t>
        <a:bodyPr/>
        <a:lstStyle/>
        <a:p>
          <a:endParaRPr lang="ru-RU"/>
        </a:p>
      </dgm:t>
    </dgm:pt>
    <dgm:pt modelId="{2F34283B-C3B3-4F3B-B696-A67037E2A402}">
      <dgm:prSet phldrT="[Текст]"/>
      <dgm:spPr/>
      <dgm:t>
        <a:bodyPr/>
        <a:lstStyle/>
        <a:p>
          <a:r>
            <a:rPr lang="ru-RU" b="1" i="1" dirty="0" smtClean="0">
              <a:solidFill>
                <a:schemeClr val="bg1"/>
              </a:solidFill>
            </a:rPr>
            <a:t>Закон Джоуля- Ленца</a:t>
          </a:r>
          <a:endParaRPr lang="ru-RU" b="1" i="1" dirty="0">
            <a:solidFill>
              <a:schemeClr val="bg1"/>
            </a:solidFill>
          </a:endParaRPr>
        </a:p>
      </dgm:t>
    </dgm:pt>
    <dgm:pt modelId="{A79A0352-EC7D-4A41-BA6E-E9396B559A3A}" type="parTrans" cxnId="{3E928D0F-9BD4-4642-AD53-9BB2A23F473A}">
      <dgm:prSet/>
      <dgm:spPr/>
      <dgm:t>
        <a:bodyPr/>
        <a:lstStyle/>
        <a:p>
          <a:endParaRPr lang="ru-RU"/>
        </a:p>
      </dgm:t>
    </dgm:pt>
    <dgm:pt modelId="{32E2C6FB-A658-47B1-AF7C-A795D8EE7FBE}" type="sibTrans" cxnId="{3E928D0F-9BD4-4642-AD53-9BB2A23F473A}">
      <dgm:prSet/>
      <dgm:spPr/>
      <dgm:t>
        <a:bodyPr/>
        <a:lstStyle/>
        <a:p>
          <a:endParaRPr lang="ru-RU"/>
        </a:p>
      </dgm:t>
    </dgm:pt>
    <dgm:pt modelId="{D0D39A4B-5ED9-407A-A42A-E98A073D25B5}">
      <dgm:prSet phldrT="[Текст]"/>
      <dgm:spPr/>
      <dgm:t>
        <a:bodyPr/>
        <a:lstStyle/>
        <a:p>
          <a:r>
            <a:rPr lang="ru-RU" i="1" dirty="0" smtClean="0">
              <a:solidFill>
                <a:schemeClr val="tx1"/>
              </a:solidFill>
            </a:rPr>
            <a:t>Решение задач</a:t>
          </a:r>
          <a:endParaRPr lang="ru-RU" i="1" dirty="0">
            <a:solidFill>
              <a:schemeClr val="tx1"/>
            </a:solidFill>
          </a:endParaRPr>
        </a:p>
      </dgm:t>
    </dgm:pt>
    <dgm:pt modelId="{173251B5-EAFC-4A2F-92A6-D5CC7C84BE3B}" type="parTrans" cxnId="{72C1E168-65DB-4DC7-973B-B74042057320}">
      <dgm:prSet/>
      <dgm:spPr/>
      <dgm:t>
        <a:bodyPr/>
        <a:lstStyle/>
        <a:p>
          <a:endParaRPr lang="ru-RU"/>
        </a:p>
      </dgm:t>
    </dgm:pt>
    <dgm:pt modelId="{868F5AA0-A394-4557-8F11-3CD4748C4C32}" type="sibTrans" cxnId="{72C1E168-65DB-4DC7-973B-B74042057320}">
      <dgm:prSet/>
      <dgm:spPr/>
      <dgm:t>
        <a:bodyPr/>
        <a:lstStyle/>
        <a:p>
          <a:endParaRPr lang="ru-RU"/>
        </a:p>
      </dgm:t>
    </dgm:pt>
    <dgm:pt modelId="{4036A169-3FC2-4673-AAB8-D71CB3454EFA}">
      <dgm:prSet phldrT="[Текст]"/>
      <dgm:spPr/>
      <dgm:t>
        <a:bodyPr/>
        <a:lstStyle/>
        <a:p>
          <a:r>
            <a:rPr lang="ru-RU" i="1" dirty="0" smtClean="0"/>
            <a:t>Задачи для самостоятельного решения</a:t>
          </a:r>
          <a:endParaRPr lang="ru-RU" i="1" dirty="0"/>
        </a:p>
      </dgm:t>
    </dgm:pt>
    <dgm:pt modelId="{7676ABD4-C3E2-4D13-986F-9FDD8F844D10}" type="parTrans" cxnId="{AC016DA3-9EB0-4C33-A7BF-0E68149E38A5}">
      <dgm:prSet/>
      <dgm:spPr/>
      <dgm:t>
        <a:bodyPr/>
        <a:lstStyle/>
        <a:p>
          <a:endParaRPr lang="ru-RU"/>
        </a:p>
      </dgm:t>
    </dgm:pt>
    <dgm:pt modelId="{E7A7FE02-CDFA-4973-879C-3C0610D11E2D}" type="sibTrans" cxnId="{AC016DA3-9EB0-4C33-A7BF-0E68149E38A5}">
      <dgm:prSet/>
      <dgm:spPr/>
      <dgm:t>
        <a:bodyPr/>
        <a:lstStyle/>
        <a:p>
          <a:endParaRPr lang="ru-RU"/>
        </a:p>
      </dgm:t>
    </dgm:pt>
    <dgm:pt modelId="{A0515232-7D33-4B7B-AEDC-E36D2FC7ABE0}" type="pres">
      <dgm:prSet presAssocID="{5782B4FC-B05F-48A7-9EE8-B9ECCFBA1AD7}" presName="Name0" presStyleCnt="0">
        <dgm:presLayoutVars>
          <dgm:dir/>
          <dgm:animLvl val="lvl"/>
          <dgm:resizeHandles val="exact"/>
        </dgm:presLayoutVars>
      </dgm:prSet>
      <dgm:spPr/>
    </dgm:pt>
    <dgm:pt modelId="{224370A2-1325-4441-925E-C7C42552CC1B}" type="pres">
      <dgm:prSet presAssocID="{0F90E927-ADF4-4B9A-AA91-4B0B77437A26}" presName="parTxOnly" presStyleLbl="node1" presStyleIdx="0" presStyleCnt="5" custLinFactNeighborX="-1123" custLinFactNeighborY="279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00047-EC09-4115-9618-2E821073A6EC}" type="pres">
      <dgm:prSet presAssocID="{AB1F8CB0-AC60-4914-B796-FB7353B1B28D}" presName="parTxOnlySpace" presStyleCnt="0"/>
      <dgm:spPr/>
    </dgm:pt>
    <dgm:pt modelId="{B80F9685-DA12-4006-A648-61A4D8D4F5DA}" type="pres">
      <dgm:prSet presAssocID="{4715958A-E261-4B34-8C12-E5133ACD3AF5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FC81F-4507-4569-8433-9A501A341100}" type="pres">
      <dgm:prSet presAssocID="{4D9A6239-99E9-40A2-A371-38AA44EE4357}" presName="parTxOnlySpace" presStyleCnt="0"/>
      <dgm:spPr/>
    </dgm:pt>
    <dgm:pt modelId="{59F059B0-211F-4E03-B3DB-50B3B8CFF0CF}" type="pres">
      <dgm:prSet presAssocID="{2F34283B-C3B3-4F3B-B696-A67037E2A402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BD31D-76D4-40B5-A210-A6E31747DCB7}" type="pres">
      <dgm:prSet presAssocID="{32E2C6FB-A658-47B1-AF7C-A795D8EE7FBE}" presName="parTxOnlySpace" presStyleCnt="0"/>
      <dgm:spPr/>
    </dgm:pt>
    <dgm:pt modelId="{FE177610-195A-4EF7-A85A-E2A4E0C1B5D4}" type="pres">
      <dgm:prSet presAssocID="{D0D39A4B-5ED9-407A-A42A-E98A073D25B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A07FC-3C37-41AD-95E7-48FCF244A94F}" type="pres">
      <dgm:prSet presAssocID="{868F5AA0-A394-4557-8F11-3CD4748C4C32}" presName="parTxOnlySpace" presStyleCnt="0"/>
      <dgm:spPr/>
    </dgm:pt>
    <dgm:pt modelId="{C51A2E01-451F-4CF9-AF03-804A09464C63}" type="pres">
      <dgm:prSet presAssocID="{4036A169-3FC2-4673-AAB8-D71CB3454EF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F25BCEC-936B-4654-AE58-B1061922BC05}" type="presOf" srcId="{4715958A-E261-4B34-8C12-E5133ACD3AF5}" destId="{B80F9685-DA12-4006-A648-61A4D8D4F5DA}" srcOrd="0" destOrd="0" presId="urn:microsoft.com/office/officeart/2005/8/layout/chevron1"/>
    <dgm:cxn modelId="{234B8FED-7073-47A1-83E2-C483636B34CA}" type="presOf" srcId="{2F34283B-C3B3-4F3B-B696-A67037E2A402}" destId="{59F059B0-211F-4E03-B3DB-50B3B8CFF0CF}" srcOrd="0" destOrd="0" presId="urn:microsoft.com/office/officeart/2005/8/layout/chevron1"/>
    <dgm:cxn modelId="{AC016DA3-9EB0-4C33-A7BF-0E68149E38A5}" srcId="{5782B4FC-B05F-48A7-9EE8-B9ECCFBA1AD7}" destId="{4036A169-3FC2-4673-AAB8-D71CB3454EFA}" srcOrd="4" destOrd="0" parTransId="{7676ABD4-C3E2-4D13-986F-9FDD8F844D10}" sibTransId="{E7A7FE02-CDFA-4973-879C-3C0610D11E2D}"/>
    <dgm:cxn modelId="{DE4A6CED-FAC0-43EC-92A6-33765E31CFA7}" srcId="{5782B4FC-B05F-48A7-9EE8-B9ECCFBA1AD7}" destId="{0F90E927-ADF4-4B9A-AA91-4B0B77437A26}" srcOrd="0" destOrd="0" parTransId="{89988276-2064-435B-AF00-EC20756FF637}" sibTransId="{AB1F8CB0-AC60-4914-B796-FB7353B1B28D}"/>
    <dgm:cxn modelId="{536B77C5-0D93-4FA6-81EE-B582C3DDEFEB}" type="presOf" srcId="{D0D39A4B-5ED9-407A-A42A-E98A073D25B5}" destId="{FE177610-195A-4EF7-A85A-E2A4E0C1B5D4}" srcOrd="0" destOrd="0" presId="urn:microsoft.com/office/officeart/2005/8/layout/chevron1"/>
    <dgm:cxn modelId="{72C1E168-65DB-4DC7-973B-B74042057320}" srcId="{5782B4FC-B05F-48A7-9EE8-B9ECCFBA1AD7}" destId="{D0D39A4B-5ED9-407A-A42A-E98A073D25B5}" srcOrd="3" destOrd="0" parTransId="{173251B5-EAFC-4A2F-92A6-D5CC7C84BE3B}" sibTransId="{868F5AA0-A394-4557-8F11-3CD4748C4C32}"/>
    <dgm:cxn modelId="{3E928D0F-9BD4-4642-AD53-9BB2A23F473A}" srcId="{5782B4FC-B05F-48A7-9EE8-B9ECCFBA1AD7}" destId="{2F34283B-C3B3-4F3B-B696-A67037E2A402}" srcOrd="2" destOrd="0" parTransId="{A79A0352-EC7D-4A41-BA6E-E9396B559A3A}" sibTransId="{32E2C6FB-A658-47B1-AF7C-A795D8EE7FBE}"/>
    <dgm:cxn modelId="{2BF71179-70C4-498B-9C98-9B77D28F3386}" srcId="{5782B4FC-B05F-48A7-9EE8-B9ECCFBA1AD7}" destId="{4715958A-E261-4B34-8C12-E5133ACD3AF5}" srcOrd="1" destOrd="0" parTransId="{C31EA885-7EE0-45F3-9DD2-56F647091ADD}" sibTransId="{4D9A6239-99E9-40A2-A371-38AA44EE4357}"/>
    <dgm:cxn modelId="{99B581DA-6BD3-4B98-ABDE-06FEB758E38E}" type="presOf" srcId="{5782B4FC-B05F-48A7-9EE8-B9ECCFBA1AD7}" destId="{A0515232-7D33-4B7B-AEDC-E36D2FC7ABE0}" srcOrd="0" destOrd="0" presId="urn:microsoft.com/office/officeart/2005/8/layout/chevron1"/>
    <dgm:cxn modelId="{1ECE1645-0332-46FD-9475-D7F00E158889}" type="presOf" srcId="{0F90E927-ADF4-4B9A-AA91-4B0B77437A26}" destId="{224370A2-1325-4441-925E-C7C42552CC1B}" srcOrd="0" destOrd="0" presId="urn:microsoft.com/office/officeart/2005/8/layout/chevron1"/>
    <dgm:cxn modelId="{2D7335AA-F63A-457A-85A3-36D12F0E6AC7}" type="presOf" srcId="{4036A169-3FC2-4673-AAB8-D71CB3454EFA}" destId="{C51A2E01-451F-4CF9-AF03-804A09464C63}" srcOrd="0" destOrd="0" presId="urn:microsoft.com/office/officeart/2005/8/layout/chevron1"/>
    <dgm:cxn modelId="{55CF4A94-F8A1-4937-A94F-BCF311FFB745}" type="presParOf" srcId="{A0515232-7D33-4B7B-AEDC-E36D2FC7ABE0}" destId="{224370A2-1325-4441-925E-C7C42552CC1B}" srcOrd="0" destOrd="0" presId="urn:microsoft.com/office/officeart/2005/8/layout/chevron1"/>
    <dgm:cxn modelId="{47C22AFB-47E5-4BD6-AAE3-5060A5FCE5CE}" type="presParOf" srcId="{A0515232-7D33-4B7B-AEDC-E36D2FC7ABE0}" destId="{32400047-EC09-4115-9618-2E821073A6EC}" srcOrd="1" destOrd="0" presId="urn:microsoft.com/office/officeart/2005/8/layout/chevron1"/>
    <dgm:cxn modelId="{111D2491-161F-4D0C-B157-11D5E792C782}" type="presParOf" srcId="{A0515232-7D33-4B7B-AEDC-E36D2FC7ABE0}" destId="{B80F9685-DA12-4006-A648-61A4D8D4F5DA}" srcOrd="2" destOrd="0" presId="urn:microsoft.com/office/officeart/2005/8/layout/chevron1"/>
    <dgm:cxn modelId="{2009DF92-CC13-48B0-A878-600E99A12F21}" type="presParOf" srcId="{A0515232-7D33-4B7B-AEDC-E36D2FC7ABE0}" destId="{AD2FC81F-4507-4569-8433-9A501A341100}" srcOrd="3" destOrd="0" presId="urn:microsoft.com/office/officeart/2005/8/layout/chevron1"/>
    <dgm:cxn modelId="{58FEC648-C09E-4484-B17A-7E47797BF2A2}" type="presParOf" srcId="{A0515232-7D33-4B7B-AEDC-E36D2FC7ABE0}" destId="{59F059B0-211F-4E03-B3DB-50B3B8CFF0CF}" srcOrd="4" destOrd="0" presId="urn:microsoft.com/office/officeart/2005/8/layout/chevron1"/>
    <dgm:cxn modelId="{EEBC7D6C-E55D-4F35-8D63-112BF9E54B18}" type="presParOf" srcId="{A0515232-7D33-4B7B-AEDC-E36D2FC7ABE0}" destId="{E0EBD31D-76D4-40B5-A210-A6E31747DCB7}" srcOrd="5" destOrd="0" presId="urn:microsoft.com/office/officeart/2005/8/layout/chevron1"/>
    <dgm:cxn modelId="{4236208E-5717-409A-B756-73A7030DC69A}" type="presParOf" srcId="{A0515232-7D33-4B7B-AEDC-E36D2FC7ABE0}" destId="{FE177610-195A-4EF7-A85A-E2A4E0C1B5D4}" srcOrd="6" destOrd="0" presId="urn:microsoft.com/office/officeart/2005/8/layout/chevron1"/>
    <dgm:cxn modelId="{A230996A-A59E-46E5-B81A-159CA5A60995}" type="presParOf" srcId="{A0515232-7D33-4B7B-AEDC-E36D2FC7ABE0}" destId="{F2DA07FC-3C37-41AD-95E7-48FCF244A94F}" srcOrd="7" destOrd="0" presId="urn:microsoft.com/office/officeart/2005/8/layout/chevron1"/>
    <dgm:cxn modelId="{B7B4EAA9-AAEC-45A9-9662-152930A1031F}" type="presParOf" srcId="{A0515232-7D33-4B7B-AEDC-E36D2FC7ABE0}" destId="{C51A2E01-451F-4CF9-AF03-804A09464C6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5782B4FC-B05F-48A7-9EE8-B9ECCFBA1AD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F90E927-ADF4-4B9A-AA91-4B0B77437A26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</a:rPr>
            <a:t>Работа тока</a:t>
          </a:r>
          <a:endParaRPr lang="ru-RU" b="0" i="1" dirty="0">
            <a:solidFill>
              <a:schemeClr val="bg1"/>
            </a:solidFill>
          </a:endParaRPr>
        </a:p>
      </dgm:t>
    </dgm:pt>
    <dgm:pt modelId="{89988276-2064-435B-AF00-EC20756FF637}" type="parTrans" cxnId="{DE4A6CED-FAC0-43EC-92A6-33765E31CFA7}">
      <dgm:prSet/>
      <dgm:spPr/>
      <dgm:t>
        <a:bodyPr/>
        <a:lstStyle/>
        <a:p>
          <a:endParaRPr lang="ru-RU"/>
        </a:p>
      </dgm:t>
    </dgm:pt>
    <dgm:pt modelId="{AB1F8CB0-AC60-4914-B796-FB7353B1B28D}" type="sibTrans" cxnId="{DE4A6CED-FAC0-43EC-92A6-33765E31CFA7}">
      <dgm:prSet/>
      <dgm:spPr/>
      <dgm:t>
        <a:bodyPr/>
        <a:lstStyle/>
        <a:p>
          <a:endParaRPr lang="ru-RU"/>
        </a:p>
      </dgm:t>
    </dgm:pt>
    <dgm:pt modelId="{4715958A-E261-4B34-8C12-E5133ACD3AF5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</a:rPr>
            <a:t>Мощность</a:t>
          </a:r>
          <a:endParaRPr lang="ru-RU" b="0" i="1" dirty="0">
            <a:solidFill>
              <a:schemeClr val="bg1"/>
            </a:solidFill>
          </a:endParaRPr>
        </a:p>
      </dgm:t>
    </dgm:pt>
    <dgm:pt modelId="{C31EA885-7EE0-45F3-9DD2-56F647091ADD}" type="parTrans" cxnId="{2BF71179-70C4-498B-9C98-9B77D28F3386}">
      <dgm:prSet/>
      <dgm:spPr/>
      <dgm:t>
        <a:bodyPr/>
        <a:lstStyle/>
        <a:p>
          <a:endParaRPr lang="ru-RU"/>
        </a:p>
      </dgm:t>
    </dgm:pt>
    <dgm:pt modelId="{4D9A6239-99E9-40A2-A371-38AA44EE4357}" type="sibTrans" cxnId="{2BF71179-70C4-498B-9C98-9B77D28F3386}">
      <dgm:prSet/>
      <dgm:spPr/>
      <dgm:t>
        <a:bodyPr/>
        <a:lstStyle/>
        <a:p>
          <a:endParaRPr lang="ru-RU"/>
        </a:p>
      </dgm:t>
    </dgm:pt>
    <dgm:pt modelId="{2F34283B-C3B3-4F3B-B696-A67037E2A402}">
      <dgm:prSet phldrT="[Текст]"/>
      <dgm:spPr/>
      <dgm:t>
        <a:bodyPr/>
        <a:lstStyle/>
        <a:p>
          <a:r>
            <a:rPr lang="ru-RU" b="1" i="1" dirty="0" smtClean="0">
              <a:solidFill>
                <a:schemeClr val="bg1"/>
              </a:solidFill>
            </a:rPr>
            <a:t>Закон Джоуля- Ленца</a:t>
          </a:r>
          <a:endParaRPr lang="ru-RU" b="1" i="1" dirty="0">
            <a:solidFill>
              <a:schemeClr val="bg1"/>
            </a:solidFill>
          </a:endParaRPr>
        </a:p>
      </dgm:t>
    </dgm:pt>
    <dgm:pt modelId="{A79A0352-EC7D-4A41-BA6E-E9396B559A3A}" type="parTrans" cxnId="{3E928D0F-9BD4-4642-AD53-9BB2A23F473A}">
      <dgm:prSet/>
      <dgm:spPr/>
      <dgm:t>
        <a:bodyPr/>
        <a:lstStyle/>
        <a:p>
          <a:endParaRPr lang="ru-RU"/>
        </a:p>
      </dgm:t>
    </dgm:pt>
    <dgm:pt modelId="{32E2C6FB-A658-47B1-AF7C-A795D8EE7FBE}" type="sibTrans" cxnId="{3E928D0F-9BD4-4642-AD53-9BB2A23F473A}">
      <dgm:prSet/>
      <dgm:spPr/>
      <dgm:t>
        <a:bodyPr/>
        <a:lstStyle/>
        <a:p>
          <a:endParaRPr lang="ru-RU"/>
        </a:p>
      </dgm:t>
    </dgm:pt>
    <dgm:pt modelId="{D0D39A4B-5ED9-407A-A42A-E98A073D25B5}">
      <dgm:prSet phldrT="[Текст]"/>
      <dgm:spPr/>
      <dgm:t>
        <a:bodyPr/>
        <a:lstStyle/>
        <a:p>
          <a:r>
            <a:rPr lang="ru-RU" i="1" dirty="0" smtClean="0">
              <a:solidFill>
                <a:schemeClr val="tx1"/>
              </a:solidFill>
            </a:rPr>
            <a:t>Решение задач</a:t>
          </a:r>
          <a:endParaRPr lang="ru-RU" i="1" dirty="0">
            <a:solidFill>
              <a:schemeClr val="tx1"/>
            </a:solidFill>
          </a:endParaRPr>
        </a:p>
      </dgm:t>
    </dgm:pt>
    <dgm:pt modelId="{173251B5-EAFC-4A2F-92A6-D5CC7C84BE3B}" type="parTrans" cxnId="{72C1E168-65DB-4DC7-973B-B74042057320}">
      <dgm:prSet/>
      <dgm:spPr/>
      <dgm:t>
        <a:bodyPr/>
        <a:lstStyle/>
        <a:p>
          <a:endParaRPr lang="ru-RU"/>
        </a:p>
      </dgm:t>
    </dgm:pt>
    <dgm:pt modelId="{868F5AA0-A394-4557-8F11-3CD4748C4C32}" type="sibTrans" cxnId="{72C1E168-65DB-4DC7-973B-B74042057320}">
      <dgm:prSet/>
      <dgm:spPr/>
      <dgm:t>
        <a:bodyPr/>
        <a:lstStyle/>
        <a:p>
          <a:endParaRPr lang="ru-RU"/>
        </a:p>
      </dgm:t>
    </dgm:pt>
    <dgm:pt modelId="{4036A169-3FC2-4673-AAB8-D71CB3454EFA}">
      <dgm:prSet phldrT="[Текст]"/>
      <dgm:spPr/>
      <dgm:t>
        <a:bodyPr/>
        <a:lstStyle/>
        <a:p>
          <a:r>
            <a:rPr lang="ru-RU" i="1" dirty="0" smtClean="0"/>
            <a:t>Задачи для самостоятельного решения</a:t>
          </a:r>
          <a:endParaRPr lang="ru-RU" i="1" dirty="0"/>
        </a:p>
      </dgm:t>
    </dgm:pt>
    <dgm:pt modelId="{7676ABD4-C3E2-4D13-986F-9FDD8F844D10}" type="parTrans" cxnId="{AC016DA3-9EB0-4C33-A7BF-0E68149E38A5}">
      <dgm:prSet/>
      <dgm:spPr/>
      <dgm:t>
        <a:bodyPr/>
        <a:lstStyle/>
        <a:p>
          <a:endParaRPr lang="ru-RU"/>
        </a:p>
      </dgm:t>
    </dgm:pt>
    <dgm:pt modelId="{E7A7FE02-CDFA-4973-879C-3C0610D11E2D}" type="sibTrans" cxnId="{AC016DA3-9EB0-4C33-A7BF-0E68149E38A5}">
      <dgm:prSet/>
      <dgm:spPr/>
      <dgm:t>
        <a:bodyPr/>
        <a:lstStyle/>
        <a:p>
          <a:endParaRPr lang="ru-RU"/>
        </a:p>
      </dgm:t>
    </dgm:pt>
    <dgm:pt modelId="{A0515232-7D33-4B7B-AEDC-E36D2FC7ABE0}" type="pres">
      <dgm:prSet presAssocID="{5782B4FC-B05F-48A7-9EE8-B9ECCFBA1AD7}" presName="Name0" presStyleCnt="0">
        <dgm:presLayoutVars>
          <dgm:dir/>
          <dgm:animLvl val="lvl"/>
          <dgm:resizeHandles val="exact"/>
        </dgm:presLayoutVars>
      </dgm:prSet>
      <dgm:spPr/>
    </dgm:pt>
    <dgm:pt modelId="{224370A2-1325-4441-925E-C7C42552CC1B}" type="pres">
      <dgm:prSet presAssocID="{0F90E927-ADF4-4B9A-AA91-4B0B77437A2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00047-EC09-4115-9618-2E821073A6EC}" type="pres">
      <dgm:prSet presAssocID="{AB1F8CB0-AC60-4914-B796-FB7353B1B28D}" presName="parTxOnlySpace" presStyleCnt="0"/>
      <dgm:spPr/>
    </dgm:pt>
    <dgm:pt modelId="{B80F9685-DA12-4006-A648-61A4D8D4F5DA}" type="pres">
      <dgm:prSet presAssocID="{4715958A-E261-4B34-8C12-E5133ACD3AF5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FC81F-4507-4569-8433-9A501A341100}" type="pres">
      <dgm:prSet presAssocID="{4D9A6239-99E9-40A2-A371-38AA44EE4357}" presName="parTxOnlySpace" presStyleCnt="0"/>
      <dgm:spPr/>
    </dgm:pt>
    <dgm:pt modelId="{59F059B0-211F-4E03-B3DB-50B3B8CFF0CF}" type="pres">
      <dgm:prSet presAssocID="{2F34283B-C3B3-4F3B-B696-A67037E2A402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BD31D-76D4-40B5-A210-A6E31747DCB7}" type="pres">
      <dgm:prSet presAssocID="{32E2C6FB-A658-47B1-AF7C-A795D8EE7FBE}" presName="parTxOnlySpace" presStyleCnt="0"/>
      <dgm:spPr/>
    </dgm:pt>
    <dgm:pt modelId="{FE177610-195A-4EF7-A85A-E2A4E0C1B5D4}" type="pres">
      <dgm:prSet presAssocID="{D0D39A4B-5ED9-407A-A42A-E98A073D25B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A07FC-3C37-41AD-95E7-48FCF244A94F}" type="pres">
      <dgm:prSet presAssocID="{868F5AA0-A394-4557-8F11-3CD4748C4C32}" presName="parTxOnlySpace" presStyleCnt="0"/>
      <dgm:spPr/>
    </dgm:pt>
    <dgm:pt modelId="{C51A2E01-451F-4CF9-AF03-804A09464C63}" type="pres">
      <dgm:prSet presAssocID="{4036A169-3FC2-4673-AAB8-D71CB3454EF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4A929E-94FF-496C-8F26-BC1D7B2455D9}" type="presOf" srcId="{0F90E927-ADF4-4B9A-AA91-4B0B77437A26}" destId="{224370A2-1325-4441-925E-C7C42552CC1B}" srcOrd="0" destOrd="0" presId="urn:microsoft.com/office/officeart/2005/8/layout/chevron1"/>
    <dgm:cxn modelId="{AC016DA3-9EB0-4C33-A7BF-0E68149E38A5}" srcId="{5782B4FC-B05F-48A7-9EE8-B9ECCFBA1AD7}" destId="{4036A169-3FC2-4673-AAB8-D71CB3454EFA}" srcOrd="4" destOrd="0" parTransId="{7676ABD4-C3E2-4D13-986F-9FDD8F844D10}" sibTransId="{E7A7FE02-CDFA-4973-879C-3C0610D11E2D}"/>
    <dgm:cxn modelId="{4736380E-DF4E-45DC-8A43-AF7645A33A68}" type="presOf" srcId="{2F34283B-C3B3-4F3B-B696-A67037E2A402}" destId="{59F059B0-211F-4E03-B3DB-50B3B8CFF0CF}" srcOrd="0" destOrd="0" presId="urn:microsoft.com/office/officeart/2005/8/layout/chevron1"/>
    <dgm:cxn modelId="{DE4A6CED-FAC0-43EC-92A6-33765E31CFA7}" srcId="{5782B4FC-B05F-48A7-9EE8-B9ECCFBA1AD7}" destId="{0F90E927-ADF4-4B9A-AA91-4B0B77437A26}" srcOrd="0" destOrd="0" parTransId="{89988276-2064-435B-AF00-EC20756FF637}" sibTransId="{AB1F8CB0-AC60-4914-B796-FB7353B1B28D}"/>
    <dgm:cxn modelId="{12CA7A22-506D-420A-9E5F-9AF66CCF4CEC}" type="presOf" srcId="{D0D39A4B-5ED9-407A-A42A-E98A073D25B5}" destId="{FE177610-195A-4EF7-A85A-E2A4E0C1B5D4}" srcOrd="0" destOrd="0" presId="urn:microsoft.com/office/officeart/2005/8/layout/chevron1"/>
    <dgm:cxn modelId="{72C1E168-65DB-4DC7-973B-B74042057320}" srcId="{5782B4FC-B05F-48A7-9EE8-B9ECCFBA1AD7}" destId="{D0D39A4B-5ED9-407A-A42A-E98A073D25B5}" srcOrd="3" destOrd="0" parTransId="{173251B5-EAFC-4A2F-92A6-D5CC7C84BE3B}" sibTransId="{868F5AA0-A394-4557-8F11-3CD4748C4C32}"/>
    <dgm:cxn modelId="{3E928D0F-9BD4-4642-AD53-9BB2A23F473A}" srcId="{5782B4FC-B05F-48A7-9EE8-B9ECCFBA1AD7}" destId="{2F34283B-C3B3-4F3B-B696-A67037E2A402}" srcOrd="2" destOrd="0" parTransId="{A79A0352-EC7D-4A41-BA6E-E9396B559A3A}" sibTransId="{32E2C6FB-A658-47B1-AF7C-A795D8EE7FBE}"/>
    <dgm:cxn modelId="{2BF71179-70C4-498B-9C98-9B77D28F3386}" srcId="{5782B4FC-B05F-48A7-9EE8-B9ECCFBA1AD7}" destId="{4715958A-E261-4B34-8C12-E5133ACD3AF5}" srcOrd="1" destOrd="0" parTransId="{C31EA885-7EE0-45F3-9DD2-56F647091ADD}" sibTransId="{4D9A6239-99E9-40A2-A371-38AA44EE4357}"/>
    <dgm:cxn modelId="{4A4AE6A5-4CA0-41E4-A4C8-8A350FC1C9EF}" type="presOf" srcId="{4036A169-3FC2-4673-AAB8-D71CB3454EFA}" destId="{C51A2E01-451F-4CF9-AF03-804A09464C63}" srcOrd="0" destOrd="0" presId="urn:microsoft.com/office/officeart/2005/8/layout/chevron1"/>
    <dgm:cxn modelId="{3981AD99-BAE6-4B27-9A33-9467C4489E3F}" type="presOf" srcId="{4715958A-E261-4B34-8C12-E5133ACD3AF5}" destId="{B80F9685-DA12-4006-A648-61A4D8D4F5DA}" srcOrd="0" destOrd="0" presId="urn:microsoft.com/office/officeart/2005/8/layout/chevron1"/>
    <dgm:cxn modelId="{6B37C2D1-37C2-4AA5-8EE6-37A517B50443}" type="presOf" srcId="{5782B4FC-B05F-48A7-9EE8-B9ECCFBA1AD7}" destId="{A0515232-7D33-4B7B-AEDC-E36D2FC7ABE0}" srcOrd="0" destOrd="0" presId="urn:microsoft.com/office/officeart/2005/8/layout/chevron1"/>
    <dgm:cxn modelId="{6A8FB53B-9278-4F88-89FC-7A2E97D7CF04}" type="presParOf" srcId="{A0515232-7D33-4B7B-AEDC-E36D2FC7ABE0}" destId="{224370A2-1325-4441-925E-C7C42552CC1B}" srcOrd="0" destOrd="0" presId="urn:microsoft.com/office/officeart/2005/8/layout/chevron1"/>
    <dgm:cxn modelId="{F9001752-2F4C-41F6-8A3B-AFADC720291A}" type="presParOf" srcId="{A0515232-7D33-4B7B-AEDC-E36D2FC7ABE0}" destId="{32400047-EC09-4115-9618-2E821073A6EC}" srcOrd="1" destOrd="0" presId="urn:microsoft.com/office/officeart/2005/8/layout/chevron1"/>
    <dgm:cxn modelId="{E09617B4-5957-4A81-B33A-04C08C4FA7E9}" type="presParOf" srcId="{A0515232-7D33-4B7B-AEDC-E36D2FC7ABE0}" destId="{B80F9685-DA12-4006-A648-61A4D8D4F5DA}" srcOrd="2" destOrd="0" presId="urn:microsoft.com/office/officeart/2005/8/layout/chevron1"/>
    <dgm:cxn modelId="{A5FA182E-CF17-470C-AE7B-54ACC8DDA0BC}" type="presParOf" srcId="{A0515232-7D33-4B7B-AEDC-E36D2FC7ABE0}" destId="{AD2FC81F-4507-4569-8433-9A501A341100}" srcOrd="3" destOrd="0" presId="urn:microsoft.com/office/officeart/2005/8/layout/chevron1"/>
    <dgm:cxn modelId="{A82A68AC-0A90-422E-B691-6D8710BDED5E}" type="presParOf" srcId="{A0515232-7D33-4B7B-AEDC-E36D2FC7ABE0}" destId="{59F059B0-211F-4E03-B3DB-50B3B8CFF0CF}" srcOrd="4" destOrd="0" presId="urn:microsoft.com/office/officeart/2005/8/layout/chevron1"/>
    <dgm:cxn modelId="{61A6A753-1F22-4A3E-884C-0A682D1AA67B}" type="presParOf" srcId="{A0515232-7D33-4B7B-AEDC-E36D2FC7ABE0}" destId="{E0EBD31D-76D4-40B5-A210-A6E31747DCB7}" srcOrd="5" destOrd="0" presId="urn:microsoft.com/office/officeart/2005/8/layout/chevron1"/>
    <dgm:cxn modelId="{37EF25BA-B4AE-4E9E-AFE0-22CE10A90873}" type="presParOf" srcId="{A0515232-7D33-4B7B-AEDC-E36D2FC7ABE0}" destId="{FE177610-195A-4EF7-A85A-E2A4E0C1B5D4}" srcOrd="6" destOrd="0" presId="urn:microsoft.com/office/officeart/2005/8/layout/chevron1"/>
    <dgm:cxn modelId="{54A7AFB3-71E2-4A4F-9291-9B87824A1FFE}" type="presParOf" srcId="{A0515232-7D33-4B7B-AEDC-E36D2FC7ABE0}" destId="{F2DA07FC-3C37-41AD-95E7-48FCF244A94F}" srcOrd="7" destOrd="0" presId="urn:microsoft.com/office/officeart/2005/8/layout/chevron1"/>
    <dgm:cxn modelId="{C1C981EB-FE11-4BBC-BE6D-FF234C720E75}" type="presParOf" srcId="{A0515232-7D33-4B7B-AEDC-E36D2FC7ABE0}" destId="{C51A2E01-451F-4CF9-AF03-804A09464C6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5782B4FC-B05F-48A7-9EE8-B9ECCFBA1AD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F90E927-ADF4-4B9A-AA91-4B0B77437A26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  <a:hlinkClick xmlns:r="http://schemas.openxmlformats.org/officeDocument/2006/relationships" r:id="rId1" action="ppaction://hlinksldjump"/>
            </a:rPr>
            <a:t>Работа тока</a:t>
          </a:r>
          <a:endParaRPr lang="ru-RU" b="0" i="1" dirty="0">
            <a:solidFill>
              <a:schemeClr val="bg1"/>
            </a:solidFill>
          </a:endParaRPr>
        </a:p>
      </dgm:t>
    </dgm:pt>
    <dgm:pt modelId="{89988276-2064-435B-AF00-EC20756FF637}" type="parTrans" cxnId="{DE4A6CED-FAC0-43EC-92A6-33765E31CFA7}">
      <dgm:prSet/>
      <dgm:spPr/>
      <dgm:t>
        <a:bodyPr/>
        <a:lstStyle/>
        <a:p>
          <a:endParaRPr lang="ru-RU"/>
        </a:p>
      </dgm:t>
    </dgm:pt>
    <dgm:pt modelId="{AB1F8CB0-AC60-4914-B796-FB7353B1B28D}" type="sibTrans" cxnId="{DE4A6CED-FAC0-43EC-92A6-33765E31CFA7}">
      <dgm:prSet/>
      <dgm:spPr/>
      <dgm:t>
        <a:bodyPr/>
        <a:lstStyle/>
        <a:p>
          <a:endParaRPr lang="ru-RU"/>
        </a:p>
      </dgm:t>
    </dgm:pt>
    <dgm:pt modelId="{4715958A-E261-4B34-8C12-E5133ACD3AF5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</a:rPr>
            <a:t>Мощность</a:t>
          </a:r>
          <a:endParaRPr lang="ru-RU" b="0" i="1" dirty="0">
            <a:solidFill>
              <a:schemeClr val="bg1"/>
            </a:solidFill>
          </a:endParaRPr>
        </a:p>
      </dgm:t>
    </dgm:pt>
    <dgm:pt modelId="{C31EA885-7EE0-45F3-9DD2-56F647091ADD}" type="parTrans" cxnId="{2BF71179-70C4-498B-9C98-9B77D28F3386}">
      <dgm:prSet/>
      <dgm:spPr/>
      <dgm:t>
        <a:bodyPr/>
        <a:lstStyle/>
        <a:p>
          <a:endParaRPr lang="ru-RU"/>
        </a:p>
      </dgm:t>
    </dgm:pt>
    <dgm:pt modelId="{4D9A6239-99E9-40A2-A371-38AA44EE4357}" type="sibTrans" cxnId="{2BF71179-70C4-498B-9C98-9B77D28F3386}">
      <dgm:prSet/>
      <dgm:spPr/>
      <dgm:t>
        <a:bodyPr/>
        <a:lstStyle/>
        <a:p>
          <a:endParaRPr lang="ru-RU"/>
        </a:p>
      </dgm:t>
    </dgm:pt>
    <dgm:pt modelId="{2F34283B-C3B3-4F3B-B696-A67037E2A402}">
      <dgm:prSet phldrT="[Текст]"/>
      <dgm:spPr/>
      <dgm:t>
        <a:bodyPr/>
        <a:lstStyle/>
        <a:p>
          <a:r>
            <a:rPr lang="ru-RU" b="1" i="1" dirty="0" smtClean="0">
              <a:solidFill>
                <a:schemeClr val="bg1"/>
              </a:solidFill>
            </a:rPr>
            <a:t>Закон Джоуля- Ленца</a:t>
          </a:r>
          <a:endParaRPr lang="ru-RU" b="1" i="1" dirty="0">
            <a:solidFill>
              <a:schemeClr val="bg1"/>
            </a:solidFill>
          </a:endParaRPr>
        </a:p>
      </dgm:t>
    </dgm:pt>
    <dgm:pt modelId="{A79A0352-EC7D-4A41-BA6E-E9396B559A3A}" type="parTrans" cxnId="{3E928D0F-9BD4-4642-AD53-9BB2A23F473A}">
      <dgm:prSet/>
      <dgm:spPr/>
      <dgm:t>
        <a:bodyPr/>
        <a:lstStyle/>
        <a:p>
          <a:endParaRPr lang="ru-RU"/>
        </a:p>
      </dgm:t>
    </dgm:pt>
    <dgm:pt modelId="{32E2C6FB-A658-47B1-AF7C-A795D8EE7FBE}" type="sibTrans" cxnId="{3E928D0F-9BD4-4642-AD53-9BB2A23F473A}">
      <dgm:prSet/>
      <dgm:spPr/>
      <dgm:t>
        <a:bodyPr/>
        <a:lstStyle/>
        <a:p>
          <a:endParaRPr lang="ru-RU"/>
        </a:p>
      </dgm:t>
    </dgm:pt>
    <dgm:pt modelId="{D0D39A4B-5ED9-407A-A42A-E98A073D25B5}">
      <dgm:prSet phldrT="[Текст]"/>
      <dgm:spPr/>
      <dgm:t>
        <a:bodyPr/>
        <a:lstStyle/>
        <a:p>
          <a:r>
            <a:rPr lang="ru-RU" i="1" dirty="0" smtClean="0">
              <a:solidFill>
                <a:schemeClr val="tx1"/>
              </a:solidFill>
            </a:rPr>
            <a:t>Решение задач</a:t>
          </a:r>
          <a:endParaRPr lang="ru-RU" i="1" dirty="0">
            <a:solidFill>
              <a:schemeClr val="tx1"/>
            </a:solidFill>
          </a:endParaRPr>
        </a:p>
      </dgm:t>
    </dgm:pt>
    <dgm:pt modelId="{173251B5-EAFC-4A2F-92A6-D5CC7C84BE3B}" type="parTrans" cxnId="{72C1E168-65DB-4DC7-973B-B74042057320}">
      <dgm:prSet/>
      <dgm:spPr/>
      <dgm:t>
        <a:bodyPr/>
        <a:lstStyle/>
        <a:p>
          <a:endParaRPr lang="ru-RU"/>
        </a:p>
      </dgm:t>
    </dgm:pt>
    <dgm:pt modelId="{868F5AA0-A394-4557-8F11-3CD4748C4C32}" type="sibTrans" cxnId="{72C1E168-65DB-4DC7-973B-B74042057320}">
      <dgm:prSet/>
      <dgm:spPr/>
      <dgm:t>
        <a:bodyPr/>
        <a:lstStyle/>
        <a:p>
          <a:endParaRPr lang="ru-RU"/>
        </a:p>
      </dgm:t>
    </dgm:pt>
    <dgm:pt modelId="{4036A169-3FC2-4673-AAB8-D71CB3454EFA}">
      <dgm:prSet phldrT="[Текст]"/>
      <dgm:spPr/>
      <dgm:t>
        <a:bodyPr/>
        <a:lstStyle/>
        <a:p>
          <a:r>
            <a:rPr lang="ru-RU" i="1" dirty="0" smtClean="0"/>
            <a:t>Задачи для самостоятельного решения</a:t>
          </a:r>
          <a:endParaRPr lang="ru-RU" i="1" dirty="0"/>
        </a:p>
      </dgm:t>
    </dgm:pt>
    <dgm:pt modelId="{7676ABD4-C3E2-4D13-986F-9FDD8F844D10}" type="parTrans" cxnId="{AC016DA3-9EB0-4C33-A7BF-0E68149E38A5}">
      <dgm:prSet/>
      <dgm:spPr/>
      <dgm:t>
        <a:bodyPr/>
        <a:lstStyle/>
        <a:p>
          <a:endParaRPr lang="ru-RU"/>
        </a:p>
      </dgm:t>
    </dgm:pt>
    <dgm:pt modelId="{E7A7FE02-CDFA-4973-879C-3C0610D11E2D}" type="sibTrans" cxnId="{AC016DA3-9EB0-4C33-A7BF-0E68149E38A5}">
      <dgm:prSet/>
      <dgm:spPr/>
      <dgm:t>
        <a:bodyPr/>
        <a:lstStyle/>
        <a:p>
          <a:endParaRPr lang="ru-RU"/>
        </a:p>
      </dgm:t>
    </dgm:pt>
    <dgm:pt modelId="{A0515232-7D33-4B7B-AEDC-E36D2FC7ABE0}" type="pres">
      <dgm:prSet presAssocID="{5782B4FC-B05F-48A7-9EE8-B9ECCFBA1AD7}" presName="Name0" presStyleCnt="0">
        <dgm:presLayoutVars>
          <dgm:dir/>
          <dgm:animLvl val="lvl"/>
          <dgm:resizeHandles val="exact"/>
        </dgm:presLayoutVars>
      </dgm:prSet>
      <dgm:spPr/>
    </dgm:pt>
    <dgm:pt modelId="{224370A2-1325-4441-925E-C7C42552CC1B}" type="pres">
      <dgm:prSet presAssocID="{0F90E927-ADF4-4B9A-AA91-4B0B77437A2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00047-EC09-4115-9618-2E821073A6EC}" type="pres">
      <dgm:prSet presAssocID="{AB1F8CB0-AC60-4914-B796-FB7353B1B28D}" presName="parTxOnlySpace" presStyleCnt="0"/>
      <dgm:spPr/>
    </dgm:pt>
    <dgm:pt modelId="{B80F9685-DA12-4006-A648-61A4D8D4F5DA}" type="pres">
      <dgm:prSet presAssocID="{4715958A-E261-4B34-8C12-E5133ACD3AF5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FC81F-4507-4569-8433-9A501A341100}" type="pres">
      <dgm:prSet presAssocID="{4D9A6239-99E9-40A2-A371-38AA44EE4357}" presName="parTxOnlySpace" presStyleCnt="0"/>
      <dgm:spPr/>
    </dgm:pt>
    <dgm:pt modelId="{59F059B0-211F-4E03-B3DB-50B3B8CFF0CF}" type="pres">
      <dgm:prSet presAssocID="{2F34283B-C3B3-4F3B-B696-A67037E2A402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BD31D-76D4-40B5-A210-A6E31747DCB7}" type="pres">
      <dgm:prSet presAssocID="{32E2C6FB-A658-47B1-AF7C-A795D8EE7FBE}" presName="parTxOnlySpace" presStyleCnt="0"/>
      <dgm:spPr/>
    </dgm:pt>
    <dgm:pt modelId="{FE177610-195A-4EF7-A85A-E2A4E0C1B5D4}" type="pres">
      <dgm:prSet presAssocID="{D0D39A4B-5ED9-407A-A42A-E98A073D25B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A07FC-3C37-41AD-95E7-48FCF244A94F}" type="pres">
      <dgm:prSet presAssocID="{868F5AA0-A394-4557-8F11-3CD4748C4C32}" presName="parTxOnlySpace" presStyleCnt="0"/>
      <dgm:spPr/>
    </dgm:pt>
    <dgm:pt modelId="{C51A2E01-451F-4CF9-AF03-804A09464C63}" type="pres">
      <dgm:prSet presAssocID="{4036A169-3FC2-4673-AAB8-D71CB3454EF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69D279-2390-4B53-8AC1-6FB65C85E75C}" type="presOf" srcId="{4715958A-E261-4B34-8C12-E5133ACD3AF5}" destId="{B80F9685-DA12-4006-A648-61A4D8D4F5DA}" srcOrd="0" destOrd="0" presId="urn:microsoft.com/office/officeart/2005/8/layout/chevron1"/>
    <dgm:cxn modelId="{C5C77F16-FDB1-498B-AC85-DC5F67A83DC1}" type="presOf" srcId="{2F34283B-C3B3-4F3B-B696-A67037E2A402}" destId="{59F059B0-211F-4E03-B3DB-50B3B8CFF0CF}" srcOrd="0" destOrd="0" presId="urn:microsoft.com/office/officeart/2005/8/layout/chevron1"/>
    <dgm:cxn modelId="{AC016DA3-9EB0-4C33-A7BF-0E68149E38A5}" srcId="{5782B4FC-B05F-48A7-9EE8-B9ECCFBA1AD7}" destId="{4036A169-3FC2-4673-AAB8-D71CB3454EFA}" srcOrd="4" destOrd="0" parTransId="{7676ABD4-C3E2-4D13-986F-9FDD8F844D10}" sibTransId="{E7A7FE02-CDFA-4973-879C-3C0610D11E2D}"/>
    <dgm:cxn modelId="{671C37A6-661D-4146-836D-535DE77E2CE1}" type="presOf" srcId="{0F90E927-ADF4-4B9A-AA91-4B0B77437A26}" destId="{224370A2-1325-4441-925E-C7C42552CC1B}" srcOrd="0" destOrd="0" presId="urn:microsoft.com/office/officeart/2005/8/layout/chevron1"/>
    <dgm:cxn modelId="{DE4A6CED-FAC0-43EC-92A6-33765E31CFA7}" srcId="{5782B4FC-B05F-48A7-9EE8-B9ECCFBA1AD7}" destId="{0F90E927-ADF4-4B9A-AA91-4B0B77437A26}" srcOrd="0" destOrd="0" parTransId="{89988276-2064-435B-AF00-EC20756FF637}" sibTransId="{AB1F8CB0-AC60-4914-B796-FB7353B1B28D}"/>
    <dgm:cxn modelId="{700A0FB7-C919-4603-B041-4C7C98FF2646}" type="presOf" srcId="{5782B4FC-B05F-48A7-9EE8-B9ECCFBA1AD7}" destId="{A0515232-7D33-4B7B-AEDC-E36D2FC7ABE0}" srcOrd="0" destOrd="0" presId="urn:microsoft.com/office/officeart/2005/8/layout/chevron1"/>
    <dgm:cxn modelId="{F09A922D-81AA-46BF-AE11-5645A0DF41FC}" type="presOf" srcId="{4036A169-3FC2-4673-AAB8-D71CB3454EFA}" destId="{C51A2E01-451F-4CF9-AF03-804A09464C63}" srcOrd="0" destOrd="0" presId="urn:microsoft.com/office/officeart/2005/8/layout/chevron1"/>
    <dgm:cxn modelId="{72C1E168-65DB-4DC7-973B-B74042057320}" srcId="{5782B4FC-B05F-48A7-9EE8-B9ECCFBA1AD7}" destId="{D0D39A4B-5ED9-407A-A42A-E98A073D25B5}" srcOrd="3" destOrd="0" parTransId="{173251B5-EAFC-4A2F-92A6-D5CC7C84BE3B}" sibTransId="{868F5AA0-A394-4557-8F11-3CD4748C4C32}"/>
    <dgm:cxn modelId="{3E928D0F-9BD4-4642-AD53-9BB2A23F473A}" srcId="{5782B4FC-B05F-48A7-9EE8-B9ECCFBA1AD7}" destId="{2F34283B-C3B3-4F3B-B696-A67037E2A402}" srcOrd="2" destOrd="0" parTransId="{A79A0352-EC7D-4A41-BA6E-E9396B559A3A}" sibTransId="{32E2C6FB-A658-47B1-AF7C-A795D8EE7FBE}"/>
    <dgm:cxn modelId="{2BF71179-70C4-498B-9C98-9B77D28F3386}" srcId="{5782B4FC-B05F-48A7-9EE8-B9ECCFBA1AD7}" destId="{4715958A-E261-4B34-8C12-E5133ACD3AF5}" srcOrd="1" destOrd="0" parTransId="{C31EA885-7EE0-45F3-9DD2-56F647091ADD}" sibTransId="{4D9A6239-99E9-40A2-A371-38AA44EE4357}"/>
    <dgm:cxn modelId="{8191678A-9A27-41D3-A016-E2E4B1621BCB}" type="presOf" srcId="{D0D39A4B-5ED9-407A-A42A-E98A073D25B5}" destId="{FE177610-195A-4EF7-A85A-E2A4E0C1B5D4}" srcOrd="0" destOrd="0" presId="urn:microsoft.com/office/officeart/2005/8/layout/chevron1"/>
    <dgm:cxn modelId="{9AE0BE3C-7BA1-43A2-A224-335325370D70}" type="presParOf" srcId="{A0515232-7D33-4B7B-AEDC-E36D2FC7ABE0}" destId="{224370A2-1325-4441-925E-C7C42552CC1B}" srcOrd="0" destOrd="0" presId="urn:microsoft.com/office/officeart/2005/8/layout/chevron1"/>
    <dgm:cxn modelId="{F27B95E6-DB8B-43C7-9B3A-C8AB229E5FA0}" type="presParOf" srcId="{A0515232-7D33-4B7B-AEDC-E36D2FC7ABE0}" destId="{32400047-EC09-4115-9618-2E821073A6EC}" srcOrd="1" destOrd="0" presId="urn:microsoft.com/office/officeart/2005/8/layout/chevron1"/>
    <dgm:cxn modelId="{858D78E2-B8AC-435E-ABF1-4998825C26BA}" type="presParOf" srcId="{A0515232-7D33-4B7B-AEDC-E36D2FC7ABE0}" destId="{B80F9685-DA12-4006-A648-61A4D8D4F5DA}" srcOrd="2" destOrd="0" presId="urn:microsoft.com/office/officeart/2005/8/layout/chevron1"/>
    <dgm:cxn modelId="{25B9E40A-E60F-470A-83AF-45F9F6DEDA9A}" type="presParOf" srcId="{A0515232-7D33-4B7B-AEDC-E36D2FC7ABE0}" destId="{AD2FC81F-4507-4569-8433-9A501A341100}" srcOrd="3" destOrd="0" presId="urn:microsoft.com/office/officeart/2005/8/layout/chevron1"/>
    <dgm:cxn modelId="{535BB7FE-F771-43B6-B2F9-4A14287F77D4}" type="presParOf" srcId="{A0515232-7D33-4B7B-AEDC-E36D2FC7ABE0}" destId="{59F059B0-211F-4E03-B3DB-50B3B8CFF0CF}" srcOrd="4" destOrd="0" presId="urn:microsoft.com/office/officeart/2005/8/layout/chevron1"/>
    <dgm:cxn modelId="{720E7545-C009-4816-B73D-F1446810956E}" type="presParOf" srcId="{A0515232-7D33-4B7B-AEDC-E36D2FC7ABE0}" destId="{E0EBD31D-76D4-40B5-A210-A6E31747DCB7}" srcOrd="5" destOrd="0" presId="urn:microsoft.com/office/officeart/2005/8/layout/chevron1"/>
    <dgm:cxn modelId="{23EF0F61-6C38-490B-8519-A247E2C87D60}" type="presParOf" srcId="{A0515232-7D33-4B7B-AEDC-E36D2FC7ABE0}" destId="{FE177610-195A-4EF7-A85A-E2A4E0C1B5D4}" srcOrd="6" destOrd="0" presId="urn:microsoft.com/office/officeart/2005/8/layout/chevron1"/>
    <dgm:cxn modelId="{ADF58161-AC9E-41A2-A162-23FCABD0F743}" type="presParOf" srcId="{A0515232-7D33-4B7B-AEDC-E36D2FC7ABE0}" destId="{F2DA07FC-3C37-41AD-95E7-48FCF244A94F}" srcOrd="7" destOrd="0" presId="urn:microsoft.com/office/officeart/2005/8/layout/chevron1"/>
    <dgm:cxn modelId="{2D7DA661-E115-4AA6-BCC7-EB04D4E7D68F}" type="presParOf" srcId="{A0515232-7D33-4B7B-AEDC-E36D2FC7ABE0}" destId="{C51A2E01-451F-4CF9-AF03-804A09464C6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5782B4FC-B05F-48A7-9EE8-B9ECCFBA1AD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F90E927-ADF4-4B9A-AA91-4B0B77437A26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</a:rPr>
            <a:t>Работа тока</a:t>
          </a:r>
          <a:endParaRPr lang="ru-RU" b="0" i="1" dirty="0">
            <a:solidFill>
              <a:schemeClr val="bg1"/>
            </a:solidFill>
          </a:endParaRPr>
        </a:p>
      </dgm:t>
    </dgm:pt>
    <dgm:pt modelId="{89988276-2064-435B-AF00-EC20756FF637}" type="parTrans" cxnId="{DE4A6CED-FAC0-43EC-92A6-33765E31CFA7}">
      <dgm:prSet/>
      <dgm:spPr/>
      <dgm:t>
        <a:bodyPr/>
        <a:lstStyle/>
        <a:p>
          <a:endParaRPr lang="ru-RU"/>
        </a:p>
      </dgm:t>
    </dgm:pt>
    <dgm:pt modelId="{AB1F8CB0-AC60-4914-B796-FB7353B1B28D}" type="sibTrans" cxnId="{DE4A6CED-FAC0-43EC-92A6-33765E31CFA7}">
      <dgm:prSet/>
      <dgm:spPr/>
      <dgm:t>
        <a:bodyPr/>
        <a:lstStyle/>
        <a:p>
          <a:endParaRPr lang="ru-RU"/>
        </a:p>
      </dgm:t>
    </dgm:pt>
    <dgm:pt modelId="{4715958A-E261-4B34-8C12-E5133ACD3AF5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</a:rPr>
            <a:t>Мощность</a:t>
          </a:r>
          <a:endParaRPr lang="ru-RU" b="0" i="1" dirty="0">
            <a:solidFill>
              <a:schemeClr val="bg1"/>
            </a:solidFill>
          </a:endParaRPr>
        </a:p>
      </dgm:t>
    </dgm:pt>
    <dgm:pt modelId="{C31EA885-7EE0-45F3-9DD2-56F647091ADD}" type="parTrans" cxnId="{2BF71179-70C4-498B-9C98-9B77D28F3386}">
      <dgm:prSet/>
      <dgm:spPr/>
      <dgm:t>
        <a:bodyPr/>
        <a:lstStyle/>
        <a:p>
          <a:endParaRPr lang="ru-RU"/>
        </a:p>
      </dgm:t>
    </dgm:pt>
    <dgm:pt modelId="{4D9A6239-99E9-40A2-A371-38AA44EE4357}" type="sibTrans" cxnId="{2BF71179-70C4-498B-9C98-9B77D28F3386}">
      <dgm:prSet/>
      <dgm:spPr/>
      <dgm:t>
        <a:bodyPr/>
        <a:lstStyle/>
        <a:p>
          <a:endParaRPr lang="ru-RU"/>
        </a:p>
      </dgm:t>
    </dgm:pt>
    <dgm:pt modelId="{2F34283B-C3B3-4F3B-B696-A67037E2A402}">
      <dgm:prSet phldrT="[Текст]"/>
      <dgm:spPr/>
      <dgm:t>
        <a:bodyPr/>
        <a:lstStyle/>
        <a:p>
          <a:r>
            <a:rPr lang="ru-RU" b="1" i="1" dirty="0" smtClean="0">
              <a:solidFill>
                <a:schemeClr val="bg1"/>
              </a:solidFill>
            </a:rPr>
            <a:t>Закон Джоуля- Ленца</a:t>
          </a:r>
          <a:endParaRPr lang="ru-RU" b="1" i="1" dirty="0">
            <a:solidFill>
              <a:schemeClr val="bg1"/>
            </a:solidFill>
          </a:endParaRPr>
        </a:p>
      </dgm:t>
    </dgm:pt>
    <dgm:pt modelId="{A79A0352-EC7D-4A41-BA6E-E9396B559A3A}" type="parTrans" cxnId="{3E928D0F-9BD4-4642-AD53-9BB2A23F473A}">
      <dgm:prSet/>
      <dgm:spPr/>
      <dgm:t>
        <a:bodyPr/>
        <a:lstStyle/>
        <a:p>
          <a:endParaRPr lang="ru-RU"/>
        </a:p>
      </dgm:t>
    </dgm:pt>
    <dgm:pt modelId="{32E2C6FB-A658-47B1-AF7C-A795D8EE7FBE}" type="sibTrans" cxnId="{3E928D0F-9BD4-4642-AD53-9BB2A23F473A}">
      <dgm:prSet/>
      <dgm:spPr/>
      <dgm:t>
        <a:bodyPr/>
        <a:lstStyle/>
        <a:p>
          <a:endParaRPr lang="ru-RU"/>
        </a:p>
      </dgm:t>
    </dgm:pt>
    <dgm:pt modelId="{D0D39A4B-5ED9-407A-A42A-E98A073D25B5}">
      <dgm:prSet phldrT="[Текст]"/>
      <dgm:spPr/>
      <dgm:t>
        <a:bodyPr/>
        <a:lstStyle/>
        <a:p>
          <a:r>
            <a:rPr lang="ru-RU" i="1" dirty="0" smtClean="0">
              <a:solidFill>
                <a:schemeClr val="tx1"/>
              </a:solidFill>
            </a:rPr>
            <a:t>Решение задач</a:t>
          </a:r>
          <a:endParaRPr lang="ru-RU" i="1" dirty="0">
            <a:solidFill>
              <a:schemeClr val="tx1"/>
            </a:solidFill>
          </a:endParaRPr>
        </a:p>
      </dgm:t>
    </dgm:pt>
    <dgm:pt modelId="{173251B5-EAFC-4A2F-92A6-D5CC7C84BE3B}" type="parTrans" cxnId="{72C1E168-65DB-4DC7-973B-B74042057320}">
      <dgm:prSet/>
      <dgm:spPr/>
      <dgm:t>
        <a:bodyPr/>
        <a:lstStyle/>
        <a:p>
          <a:endParaRPr lang="ru-RU"/>
        </a:p>
      </dgm:t>
    </dgm:pt>
    <dgm:pt modelId="{868F5AA0-A394-4557-8F11-3CD4748C4C32}" type="sibTrans" cxnId="{72C1E168-65DB-4DC7-973B-B74042057320}">
      <dgm:prSet/>
      <dgm:spPr/>
      <dgm:t>
        <a:bodyPr/>
        <a:lstStyle/>
        <a:p>
          <a:endParaRPr lang="ru-RU"/>
        </a:p>
      </dgm:t>
    </dgm:pt>
    <dgm:pt modelId="{4036A169-3FC2-4673-AAB8-D71CB3454EFA}">
      <dgm:prSet phldrT="[Текст]"/>
      <dgm:spPr/>
      <dgm:t>
        <a:bodyPr/>
        <a:lstStyle/>
        <a:p>
          <a:r>
            <a:rPr lang="ru-RU" i="1" dirty="0" smtClean="0"/>
            <a:t>Задачи для самостоятельного решения</a:t>
          </a:r>
          <a:endParaRPr lang="ru-RU" i="1" dirty="0"/>
        </a:p>
      </dgm:t>
    </dgm:pt>
    <dgm:pt modelId="{7676ABD4-C3E2-4D13-986F-9FDD8F844D10}" type="parTrans" cxnId="{AC016DA3-9EB0-4C33-A7BF-0E68149E38A5}">
      <dgm:prSet/>
      <dgm:spPr/>
      <dgm:t>
        <a:bodyPr/>
        <a:lstStyle/>
        <a:p>
          <a:endParaRPr lang="ru-RU"/>
        </a:p>
      </dgm:t>
    </dgm:pt>
    <dgm:pt modelId="{E7A7FE02-CDFA-4973-879C-3C0610D11E2D}" type="sibTrans" cxnId="{AC016DA3-9EB0-4C33-A7BF-0E68149E38A5}">
      <dgm:prSet/>
      <dgm:spPr/>
      <dgm:t>
        <a:bodyPr/>
        <a:lstStyle/>
        <a:p>
          <a:endParaRPr lang="ru-RU"/>
        </a:p>
      </dgm:t>
    </dgm:pt>
    <dgm:pt modelId="{A0515232-7D33-4B7B-AEDC-E36D2FC7ABE0}" type="pres">
      <dgm:prSet presAssocID="{5782B4FC-B05F-48A7-9EE8-B9ECCFBA1AD7}" presName="Name0" presStyleCnt="0">
        <dgm:presLayoutVars>
          <dgm:dir/>
          <dgm:animLvl val="lvl"/>
          <dgm:resizeHandles val="exact"/>
        </dgm:presLayoutVars>
      </dgm:prSet>
      <dgm:spPr/>
    </dgm:pt>
    <dgm:pt modelId="{224370A2-1325-4441-925E-C7C42552CC1B}" type="pres">
      <dgm:prSet presAssocID="{0F90E927-ADF4-4B9A-AA91-4B0B77437A2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00047-EC09-4115-9618-2E821073A6EC}" type="pres">
      <dgm:prSet presAssocID="{AB1F8CB0-AC60-4914-B796-FB7353B1B28D}" presName="parTxOnlySpace" presStyleCnt="0"/>
      <dgm:spPr/>
    </dgm:pt>
    <dgm:pt modelId="{B80F9685-DA12-4006-A648-61A4D8D4F5DA}" type="pres">
      <dgm:prSet presAssocID="{4715958A-E261-4B34-8C12-E5133ACD3AF5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FC81F-4507-4569-8433-9A501A341100}" type="pres">
      <dgm:prSet presAssocID="{4D9A6239-99E9-40A2-A371-38AA44EE4357}" presName="parTxOnlySpace" presStyleCnt="0"/>
      <dgm:spPr/>
    </dgm:pt>
    <dgm:pt modelId="{59F059B0-211F-4E03-B3DB-50B3B8CFF0CF}" type="pres">
      <dgm:prSet presAssocID="{2F34283B-C3B3-4F3B-B696-A67037E2A402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BD31D-76D4-40B5-A210-A6E31747DCB7}" type="pres">
      <dgm:prSet presAssocID="{32E2C6FB-A658-47B1-AF7C-A795D8EE7FBE}" presName="parTxOnlySpace" presStyleCnt="0"/>
      <dgm:spPr/>
    </dgm:pt>
    <dgm:pt modelId="{FE177610-195A-4EF7-A85A-E2A4E0C1B5D4}" type="pres">
      <dgm:prSet presAssocID="{D0D39A4B-5ED9-407A-A42A-E98A073D25B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A07FC-3C37-41AD-95E7-48FCF244A94F}" type="pres">
      <dgm:prSet presAssocID="{868F5AA0-A394-4557-8F11-3CD4748C4C32}" presName="parTxOnlySpace" presStyleCnt="0"/>
      <dgm:spPr/>
    </dgm:pt>
    <dgm:pt modelId="{C51A2E01-451F-4CF9-AF03-804A09464C63}" type="pres">
      <dgm:prSet presAssocID="{4036A169-3FC2-4673-AAB8-D71CB3454EF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F71179-70C4-498B-9C98-9B77D28F3386}" srcId="{5782B4FC-B05F-48A7-9EE8-B9ECCFBA1AD7}" destId="{4715958A-E261-4B34-8C12-E5133ACD3AF5}" srcOrd="1" destOrd="0" parTransId="{C31EA885-7EE0-45F3-9DD2-56F647091ADD}" sibTransId="{4D9A6239-99E9-40A2-A371-38AA44EE4357}"/>
    <dgm:cxn modelId="{DE4A6CED-FAC0-43EC-92A6-33765E31CFA7}" srcId="{5782B4FC-B05F-48A7-9EE8-B9ECCFBA1AD7}" destId="{0F90E927-ADF4-4B9A-AA91-4B0B77437A26}" srcOrd="0" destOrd="0" parTransId="{89988276-2064-435B-AF00-EC20756FF637}" sibTransId="{AB1F8CB0-AC60-4914-B796-FB7353B1B28D}"/>
    <dgm:cxn modelId="{2C5768BD-5067-478B-BDA4-3C1B83532B13}" type="presOf" srcId="{4036A169-3FC2-4673-AAB8-D71CB3454EFA}" destId="{C51A2E01-451F-4CF9-AF03-804A09464C63}" srcOrd="0" destOrd="0" presId="urn:microsoft.com/office/officeart/2005/8/layout/chevron1"/>
    <dgm:cxn modelId="{0AF95AED-18FD-4D5E-84E3-8BD7FABFACB0}" type="presOf" srcId="{5782B4FC-B05F-48A7-9EE8-B9ECCFBA1AD7}" destId="{A0515232-7D33-4B7B-AEDC-E36D2FC7ABE0}" srcOrd="0" destOrd="0" presId="urn:microsoft.com/office/officeart/2005/8/layout/chevron1"/>
    <dgm:cxn modelId="{72C1E168-65DB-4DC7-973B-B74042057320}" srcId="{5782B4FC-B05F-48A7-9EE8-B9ECCFBA1AD7}" destId="{D0D39A4B-5ED9-407A-A42A-E98A073D25B5}" srcOrd="3" destOrd="0" parTransId="{173251B5-EAFC-4A2F-92A6-D5CC7C84BE3B}" sibTransId="{868F5AA0-A394-4557-8F11-3CD4748C4C32}"/>
    <dgm:cxn modelId="{4530EA84-777A-461C-B65B-04533CFAA028}" type="presOf" srcId="{2F34283B-C3B3-4F3B-B696-A67037E2A402}" destId="{59F059B0-211F-4E03-B3DB-50B3B8CFF0CF}" srcOrd="0" destOrd="0" presId="urn:microsoft.com/office/officeart/2005/8/layout/chevron1"/>
    <dgm:cxn modelId="{AC016DA3-9EB0-4C33-A7BF-0E68149E38A5}" srcId="{5782B4FC-B05F-48A7-9EE8-B9ECCFBA1AD7}" destId="{4036A169-3FC2-4673-AAB8-D71CB3454EFA}" srcOrd="4" destOrd="0" parTransId="{7676ABD4-C3E2-4D13-986F-9FDD8F844D10}" sibTransId="{E7A7FE02-CDFA-4973-879C-3C0610D11E2D}"/>
    <dgm:cxn modelId="{D5D03B25-ED7E-40F2-B207-1BF946B83903}" type="presOf" srcId="{D0D39A4B-5ED9-407A-A42A-E98A073D25B5}" destId="{FE177610-195A-4EF7-A85A-E2A4E0C1B5D4}" srcOrd="0" destOrd="0" presId="urn:microsoft.com/office/officeart/2005/8/layout/chevron1"/>
    <dgm:cxn modelId="{3E928D0F-9BD4-4642-AD53-9BB2A23F473A}" srcId="{5782B4FC-B05F-48A7-9EE8-B9ECCFBA1AD7}" destId="{2F34283B-C3B3-4F3B-B696-A67037E2A402}" srcOrd="2" destOrd="0" parTransId="{A79A0352-EC7D-4A41-BA6E-E9396B559A3A}" sibTransId="{32E2C6FB-A658-47B1-AF7C-A795D8EE7FBE}"/>
    <dgm:cxn modelId="{A0BC1C13-5011-4D91-AD88-97656125AFE3}" type="presOf" srcId="{0F90E927-ADF4-4B9A-AA91-4B0B77437A26}" destId="{224370A2-1325-4441-925E-C7C42552CC1B}" srcOrd="0" destOrd="0" presId="urn:microsoft.com/office/officeart/2005/8/layout/chevron1"/>
    <dgm:cxn modelId="{34BA685B-E5CF-49C3-80A1-07A12DC6D491}" type="presOf" srcId="{4715958A-E261-4B34-8C12-E5133ACD3AF5}" destId="{B80F9685-DA12-4006-A648-61A4D8D4F5DA}" srcOrd="0" destOrd="0" presId="urn:microsoft.com/office/officeart/2005/8/layout/chevron1"/>
    <dgm:cxn modelId="{2EF35418-0D33-4D46-9AB5-8B5FB7383DE6}" type="presParOf" srcId="{A0515232-7D33-4B7B-AEDC-E36D2FC7ABE0}" destId="{224370A2-1325-4441-925E-C7C42552CC1B}" srcOrd="0" destOrd="0" presId="urn:microsoft.com/office/officeart/2005/8/layout/chevron1"/>
    <dgm:cxn modelId="{72E56D6C-2A4B-413F-909C-A52A9B2A52C3}" type="presParOf" srcId="{A0515232-7D33-4B7B-AEDC-E36D2FC7ABE0}" destId="{32400047-EC09-4115-9618-2E821073A6EC}" srcOrd="1" destOrd="0" presId="urn:microsoft.com/office/officeart/2005/8/layout/chevron1"/>
    <dgm:cxn modelId="{05B5E651-F897-4B90-8E95-BD4C88451EE2}" type="presParOf" srcId="{A0515232-7D33-4B7B-AEDC-E36D2FC7ABE0}" destId="{B80F9685-DA12-4006-A648-61A4D8D4F5DA}" srcOrd="2" destOrd="0" presId="urn:microsoft.com/office/officeart/2005/8/layout/chevron1"/>
    <dgm:cxn modelId="{86CDB31F-3B55-4347-A4C1-73EE95B9241F}" type="presParOf" srcId="{A0515232-7D33-4B7B-AEDC-E36D2FC7ABE0}" destId="{AD2FC81F-4507-4569-8433-9A501A341100}" srcOrd="3" destOrd="0" presId="urn:microsoft.com/office/officeart/2005/8/layout/chevron1"/>
    <dgm:cxn modelId="{2C8AA33C-A8BB-4F23-BE3C-CFF193AA2DFA}" type="presParOf" srcId="{A0515232-7D33-4B7B-AEDC-E36D2FC7ABE0}" destId="{59F059B0-211F-4E03-B3DB-50B3B8CFF0CF}" srcOrd="4" destOrd="0" presId="urn:microsoft.com/office/officeart/2005/8/layout/chevron1"/>
    <dgm:cxn modelId="{E395A3D1-33E1-4549-8E0B-ADCEF987B147}" type="presParOf" srcId="{A0515232-7D33-4B7B-AEDC-E36D2FC7ABE0}" destId="{E0EBD31D-76D4-40B5-A210-A6E31747DCB7}" srcOrd="5" destOrd="0" presId="urn:microsoft.com/office/officeart/2005/8/layout/chevron1"/>
    <dgm:cxn modelId="{37312E68-1473-4C3B-8AA7-C89F78A4AD93}" type="presParOf" srcId="{A0515232-7D33-4B7B-AEDC-E36D2FC7ABE0}" destId="{FE177610-195A-4EF7-A85A-E2A4E0C1B5D4}" srcOrd="6" destOrd="0" presId="urn:microsoft.com/office/officeart/2005/8/layout/chevron1"/>
    <dgm:cxn modelId="{F8F7B484-9A30-4FA6-A8CF-2EDD7F9A4AA4}" type="presParOf" srcId="{A0515232-7D33-4B7B-AEDC-E36D2FC7ABE0}" destId="{F2DA07FC-3C37-41AD-95E7-48FCF244A94F}" srcOrd="7" destOrd="0" presId="urn:microsoft.com/office/officeart/2005/8/layout/chevron1"/>
    <dgm:cxn modelId="{B16C1232-2CE1-40FB-961A-A34A8E1B6639}" type="presParOf" srcId="{A0515232-7D33-4B7B-AEDC-E36D2FC7ABE0}" destId="{C51A2E01-451F-4CF9-AF03-804A09464C6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82B4FC-B05F-48A7-9EE8-B9ECCFBA1AD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F90E927-ADF4-4B9A-AA91-4B0B77437A26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Участники команды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9988276-2064-435B-AF00-EC20756FF637}" type="parTrans" cxnId="{DE4A6CED-FAC0-43EC-92A6-33765E31CFA7}">
      <dgm:prSet/>
      <dgm:spPr/>
      <dgm:t>
        <a:bodyPr/>
        <a:lstStyle/>
        <a:p>
          <a:endParaRPr lang="ru-RU"/>
        </a:p>
      </dgm:t>
    </dgm:pt>
    <dgm:pt modelId="{AB1F8CB0-AC60-4914-B796-FB7353B1B28D}" type="sibTrans" cxnId="{DE4A6CED-FAC0-43EC-92A6-33765E31CFA7}">
      <dgm:prSet/>
      <dgm:spPr/>
      <dgm:t>
        <a:bodyPr/>
        <a:lstStyle/>
        <a:p>
          <a:endParaRPr lang="ru-RU"/>
        </a:p>
      </dgm:t>
    </dgm:pt>
    <dgm:pt modelId="{4715958A-E261-4B34-8C12-E5133ACD3AF5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Актуальность проекта</a:t>
          </a:r>
          <a:endParaRPr lang="ru-RU" sz="1600" b="1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31EA885-7EE0-45F3-9DD2-56F647091ADD}" type="parTrans" cxnId="{2BF71179-70C4-498B-9C98-9B77D28F3386}">
      <dgm:prSet/>
      <dgm:spPr/>
      <dgm:t>
        <a:bodyPr/>
        <a:lstStyle/>
        <a:p>
          <a:endParaRPr lang="ru-RU"/>
        </a:p>
      </dgm:t>
    </dgm:pt>
    <dgm:pt modelId="{4D9A6239-99E9-40A2-A371-38AA44EE4357}" type="sibTrans" cxnId="{2BF71179-70C4-498B-9C98-9B77D28F3386}">
      <dgm:prSet/>
      <dgm:spPr/>
      <dgm:t>
        <a:bodyPr/>
        <a:lstStyle/>
        <a:p>
          <a:endParaRPr lang="ru-RU"/>
        </a:p>
      </dgm:t>
    </dgm:pt>
    <dgm:pt modelId="{2F34283B-C3B3-4F3B-B696-A67037E2A402}">
      <dgm:prSet phldrT="[Текст]" custT="1"/>
      <dgm:spPr/>
      <dgm:t>
        <a:bodyPr/>
        <a:lstStyle/>
        <a:p>
          <a:r>
            <a: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Цель проекта</a:t>
          </a:r>
          <a:endParaRPr lang="ru-RU" sz="16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9A0352-EC7D-4A41-BA6E-E9396B559A3A}" type="parTrans" cxnId="{3E928D0F-9BD4-4642-AD53-9BB2A23F473A}">
      <dgm:prSet/>
      <dgm:spPr/>
      <dgm:t>
        <a:bodyPr/>
        <a:lstStyle/>
        <a:p>
          <a:endParaRPr lang="ru-RU"/>
        </a:p>
      </dgm:t>
    </dgm:pt>
    <dgm:pt modelId="{32E2C6FB-A658-47B1-AF7C-A795D8EE7FBE}" type="sibTrans" cxnId="{3E928D0F-9BD4-4642-AD53-9BB2A23F473A}">
      <dgm:prSet/>
      <dgm:spPr/>
      <dgm:t>
        <a:bodyPr/>
        <a:lstStyle/>
        <a:p>
          <a:endParaRPr lang="ru-RU"/>
        </a:p>
      </dgm:t>
    </dgm:pt>
    <dgm:pt modelId="{D0D39A4B-5ED9-407A-A42A-E98A073D25B5}">
      <dgm:prSet phldrT="[Текст]" custT="1"/>
      <dgm:spPr/>
      <dgm:t>
        <a:bodyPr/>
        <a:lstStyle/>
        <a:p>
          <a:r>
            <a: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Задачи проекта</a:t>
          </a:r>
          <a:endParaRPr lang="ru-RU" sz="16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3251B5-EAFC-4A2F-92A6-D5CC7C84BE3B}" type="parTrans" cxnId="{72C1E168-65DB-4DC7-973B-B74042057320}">
      <dgm:prSet/>
      <dgm:spPr/>
      <dgm:t>
        <a:bodyPr/>
        <a:lstStyle/>
        <a:p>
          <a:endParaRPr lang="ru-RU"/>
        </a:p>
      </dgm:t>
    </dgm:pt>
    <dgm:pt modelId="{868F5AA0-A394-4557-8F11-3CD4748C4C32}" type="sibTrans" cxnId="{72C1E168-65DB-4DC7-973B-B74042057320}">
      <dgm:prSet/>
      <dgm:spPr/>
      <dgm:t>
        <a:bodyPr/>
        <a:lstStyle/>
        <a:p>
          <a:endParaRPr lang="ru-RU"/>
        </a:p>
      </dgm:t>
    </dgm:pt>
    <dgm:pt modelId="{4036A169-3FC2-4673-AAB8-D71CB3454EFA}">
      <dgm:prSet phldrT="[Текст]" custT="1"/>
      <dgm:spPr/>
      <dgm:t>
        <a:bodyPr/>
        <a:lstStyle/>
        <a:p>
          <a:r>
            <a: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Методические разработки педагога</a:t>
          </a:r>
          <a:endParaRPr lang="ru-RU" sz="1600" i="1" dirty="0"/>
        </a:p>
      </dgm:t>
    </dgm:pt>
    <dgm:pt modelId="{7676ABD4-C3E2-4D13-986F-9FDD8F844D10}" type="parTrans" cxnId="{AC016DA3-9EB0-4C33-A7BF-0E68149E38A5}">
      <dgm:prSet/>
      <dgm:spPr/>
      <dgm:t>
        <a:bodyPr/>
        <a:lstStyle/>
        <a:p>
          <a:endParaRPr lang="ru-RU"/>
        </a:p>
      </dgm:t>
    </dgm:pt>
    <dgm:pt modelId="{E7A7FE02-CDFA-4973-879C-3C0610D11E2D}" type="sibTrans" cxnId="{AC016DA3-9EB0-4C33-A7BF-0E68149E38A5}">
      <dgm:prSet/>
      <dgm:spPr/>
      <dgm:t>
        <a:bodyPr/>
        <a:lstStyle/>
        <a:p>
          <a:endParaRPr lang="ru-RU"/>
        </a:p>
      </dgm:t>
    </dgm:pt>
    <dgm:pt modelId="{A0515232-7D33-4B7B-AEDC-E36D2FC7ABE0}" type="pres">
      <dgm:prSet presAssocID="{5782B4FC-B05F-48A7-9EE8-B9ECCFBA1AD7}" presName="Name0" presStyleCnt="0">
        <dgm:presLayoutVars>
          <dgm:dir/>
          <dgm:animLvl val="lvl"/>
          <dgm:resizeHandles val="exact"/>
        </dgm:presLayoutVars>
      </dgm:prSet>
      <dgm:spPr/>
    </dgm:pt>
    <dgm:pt modelId="{224370A2-1325-4441-925E-C7C42552CC1B}" type="pres">
      <dgm:prSet presAssocID="{0F90E927-ADF4-4B9A-AA91-4B0B77437A2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00047-EC09-4115-9618-2E821073A6EC}" type="pres">
      <dgm:prSet presAssocID="{AB1F8CB0-AC60-4914-B796-FB7353B1B28D}" presName="parTxOnlySpace" presStyleCnt="0"/>
      <dgm:spPr/>
    </dgm:pt>
    <dgm:pt modelId="{B80F9685-DA12-4006-A648-61A4D8D4F5DA}" type="pres">
      <dgm:prSet presAssocID="{4715958A-E261-4B34-8C12-E5133ACD3AF5}" presName="parTxOnly" presStyleLbl="node1" presStyleIdx="1" presStyleCnt="5" custLinFactY="25724" custLinFactNeighborX="11317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FC81F-4507-4569-8433-9A501A341100}" type="pres">
      <dgm:prSet presAssocID="{4D9A6239-99E9-40A2-A371-38AA44EE4357}" presName="parTxOnlySpace" presStyleCnt="0"/>
      <dgm:spPr/>
    </dgm:pt>
    <dgm:pt modelId="{59F059B0-211F-4E03-B3DB-50B3B8CFF0CF}" type="pres">
      <dgm:prSet presAssocID="{2F34283B-C3B3-4F3B-B696-A67037E2A402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BD31D-76D4-40B5-A210-A6E31747DCB7}" type="pres">
      <dgm:prSet presAssocID="{32E2C6FB-A658-47B1-AF7C-A795D8EE7FBE}" presName="parTxOnlySpace" presStyleCnt="0"/>
      <dgm:spPr/>
    </dgm:pt>
    <dgm:pt modelId="{FE177610-195A-4EF7-A85A-E2A4E0C1B5D4}" type="pres">
      <dgm:prSet presAssocID="{D0D39A4B-5ED9-407A-A42A-E98A073D25B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A07FC-3C37-41AD-95E7-48FCF244A94F}" type="pres">
      <dgm:prSet presAssocID="{868F5AA0-A394-4557-8F11-3CD4748C4C32}" presName="parTxOnlySpace" presStyleCnt="0"/>
      <dgm:spPr/>
    </dgm:pt>
    <dgm:pt modelId="{C51A2E01-451F-4CF9-AF03-804A09464C63}" type="pres">
      <dgm:prSet presAssocID="{4036A169-3FC2-4673-AAB8-D71CB3454EFA}" presName="parTxOnly" presStyleLbl="node1" presStyleIdx="4" presStyleCnt="5" custLinFactNeighborX="-101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21C32F-5850-4187-9457-302BA1E3FB09}" type="presOf" srcId="{5782B4FC-B05F-48A7-9EE8-B9ECCFBA1AD7}" destId="{A0515232-7D33-4B7B-AEDC-E36D2FC7ABE0}" srcOrd="0" destOrd="0" presId="urn:microsoft.com/office/officeart/2005/8/layout/chevron1"/>
    <dgm:cxn modelId="{3C43CE2E-9D74-4F9D-BD34-0BDBAECD9DBA}" type="presOf" srcId="{4715958A-E261-4B34-8C12-E5133ACD3AF5}" destId="{B80F9685-DA12-4006-A648-61A4D8D4F5DA}" srcOrd="0" destOrd="0" presId="urn:microsoft.com/office/officeart/2005/8/layout/chevron1"/>
    <dgm:cxn modelId="{96A3AE2B-76CA-4247-8E17-A058CA05F62E}" type="presOf" srcId="{4036A169-3FC2-4673-AAB8-D71CB3454EFA}" destId="{C51A2E01-451F-4CF9-AF03-804A09464C63}" srcOrd="0" destOrd="0" presId="urn:microsoft.com/office/officeart/2005/8/layout/chevron1"/>
    <dgm:cxn modelId="{E16A9300-2E7B-4C66-808D-906A8937BB6B}" type="presOf" srcId="{0F90E927-ADF4-4B9A-AA91-4B0B77437A26}" destId="{224370A2-1325-4441-925E-C7C42552CC1B}" srcOrd="0" destOrd="0" presId="urn:microsoft.com/office/officeart/2005/8/layout/chevron1"/>
    <dgm:cxn modelId="{B749B8D7-6C07-4B21-A094-0849FCC6B266}" type="presOf" srcId="{D0D39A4B-5ED9-407A-A42A-E98A073D25B5}" destId="{FE177610-195A-4EF7-A85A-E2A4E0C1B5D4}" srcOrd="0" destOrd="0" presId="urn:microsoft.com/office/officeart/2005/8/layout/chevron1"/>
    <dgm:cxn modelId="{AC016DA3-9EB0-4C33-A7BF-0E68149E38A5}" srcId="{5782B4FC-B05F-48A7-9EE8-B9ECCFBA1AD7}" destId="{4036A169-3FC2-4673-AAB8-D71CB3454EFA}" srcOrd="4" destOrd="0" parTransId="{7676ABD4-C3E2-4D13-986F-9FDD8F844D10}" sibTransId="{E7A7FE02-CDFA-4973-879C-3C0610D11E2D}"/>
    <dgm:cxn modelId="{2132780C-ED1D-4C8E-ABD0-BCCE63EEE283}" type="presOf" srcId="{2F34283B-C3B3-4F3B-B696-A67037E2A402}" destId="{59F059B0-211F-4E03-B3DB-50B3B8CFF0CF}" srcOrd="0" destOrd="0" presId="urn:microsoft.com/office/officeart/2005/8/layout/chevron1"/>
    <dgm:cxn modelId="{2BF71179-70C4-498B-9C98-9B77D28F3386}" srcId="{5782B4FC-B05F-48A7-9EE8-B9ECCFBA1AD7}" destId="{4715958A-E261-4B34-8C12-E5133ACD3AF5}" srcOrd="1" destOrd="0" parTransId="{C31EA885-7EE0-45F3-9DD2-56F647091ADD}" sibTransId="{4D9A6239-99E9-40A2-A371-38AA44EE4357}"/>
    <dgm:cxn modelId="{DE4A6CED-FAC0-43EC-92A6-33765E31CFA7}" srcId="{5782B4FC-B05F-48A7-9EE8-B9ECCFBA1AD7}" destId="{0F90E927-ADF4-4B9A-AA91-4B0B77437A26}" srcOrd="0" destOrd="0" parTransId="{89988276-2064-435B-AF00-EC20756FF637}" sibTransId="{AB1F8CB0-AC60-4914-B796-FB7353B1B28D}"/>
    <dgm:cxn modelId="{3E928D0F-9BD4-4642-AD53-9BB2A23F473A}" srcId="{5782B4FC-B05F-48A7-9EE8-B9ECCFBA1AD7}" destId="{2F34283B-C3B3-4F3B-B696-A67037E2A402}" srcOrd="2" destOrd="0" parTransId="{A79A0352-EC7D-4A41-BA6E-E9396B559A3A}" sibTransId="{32E2C6FB-A658-47B1-AF7C-A795D8EE7FBE}"/>
    <dgm:cxn modelId="{72C1E168-65DB-4DC7-973B-B74042057320}" srcId="{5782B4FC-B05F-48A7-9EE8-B9ECCFBA1AD7}" destId="{D0D39A4B-5ED9-407A-A42A-E98A073D25B5}" srcOrd="3" destOrd="0" parTransId="{173251B5-EAFC-4A2F-92A6-D5CC7C84BE3B}" sibTransId="{868F5AA0-A394-4557-8F11-3CD4748C4C32}"/>
    <dgm:cxn modelId="{F44F3988-8233-42DE-BDC2-FC72DB8AC4AE}" type="presParOf" srcId="{A0515232-7D33-4B7B-AEDC-E36D2FC7ABE0}" destId="{224370A2-1325-4441-925E-C7C42552CC1B}" srcOrd="0" destOrd="0" presId="urn:microsoft.com/office/officeart/2005/8/layout/chevron1"/>
    <dgm:cxn modelId="{744E8343-B012-45A2-8A8F-A48C222231D0}" type="presParOf" srcId="{A0515232-7D33-4B7B-AEDC-E36D2FC7ABE0}" destId="{32400047-EC09-4115-9618-2E821073A6EC}" srcOrd="1" destOrd="0" presId="urn:microsoft.com/office/officeart/2005/8/layout/chevron1"/>
    <dgm:cxn modelId="{C91CD3FB-097B-4322-84BF-28DBB6462DEF}" type="presParOf" srcId="{A0515232-7D33-4B7B-AEDC-E36D2FC7ABE0}" destId="{B80F9685-DA12-4006-A648-61A4D8D4F5DA}" srcOrd="2" destOrd="0" presId="urn:microsoft.com/office/officeart/2005/8/layout/chevron1"/>
    <dgm:cxn modelId="{D2F4CDB9-BE33-41DC-98F5-79E987C27B61}" type="presParOf" srcId="{A0515232-7D33-4B7B-AEDC-E36D2FC7ABE0}" destId="{AD2FC81F-4507-4569-8433-9A501A341100}" srcOrd="3" destOrd="0" presId="urn:microsoft.com/office/officeart/2005/8/layout/chevron1"/>
    <dgm:cxn modelId="{090226B3-CA6F-49A4-B690-5D02D6167D46}" type="presParOf" srcId="{A0515232-7D33-4B7B-AEDC-E36D2FC7ABE0}" destId="{59F059B0-211F-4E03-B3DB-50B3B8CFF0CF}" srcOrd="4" destOrd="0" presId="urn:microsoft.com/office/officeart/2005/8/layout/chevron1"/>
    <dgm:cxn modelId="{F5AB7B91-D4FC-45A5-A92A-37B1330FC8D7}" type="presParOf" srcId="{A0515232-7D33-4B7B-AEDC-E36D2FC7ABE0}" destId="{E0EBD31D-76D4-40B5-A210-A6E31747DCB7}" srcOrd="5" destOrd="0" presId="urn:microsoft.com/office/officeart/2005/8/layout/chevron1"/>
    <dgm:cxn modelId="{96728436-1DE1-4508-B5CF-4CD6D5EDA483}" type="presParOf" srcId="{A0515232-7D33-4B7B-AEDC-E36D2FC7ABE0}" destId="{FE177610-195A-4EF7-A85A-E2A4E0C1B5D4}" srcOrd="6" destOrd="0" presId="urn:microsoft.com/office/officeart/2005/8/layout/chevron1"/>
    <dgm:cxn modelId="{1095D19B-BE54-44BA-9A37-435478A9621A}" type="presParOf" srcId="{A0515232-7D33-4B7B-AEDC-E36D2FC7ABE0}" destId="{F2DA07FC-3C37-41AD-95E7-48FCF244A94F}" srcOrd="7" destOrd="0" presId="urn:microsoft.com/office/officeart/2005/8/layout/chevron1"/>
    <dgm:cxn modelId="{29914086-70C3-45B0-9D57-DE6C325EA29A}" type="presParOf" srcId="{A0515232-7D33-4B7B-AEDC-E36D2FC7ABE0}" destId="{C51A2E01-451F-4CF9-AF03-804A09464C6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5782B4FC-B05F-48A7-9EE8-B9ECCFBA1AD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F90E927-ADF4-4B9A-AA91-4B0B77437A26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</a:rPr>
            <a:t>Работа тока</a:t>
          </a:r>
          <a:endParaRPr lang="ru-RU" b="0" i="1" dirty="0">
            <a:solidFill>
              <a:schemeClr val="bg1"/>
            </a:solidFill>
          </a:endParaRPr>
        </a:p>
      </dgm:t>
    </dgm:pt>
    <dgm:pt modelId="{89988276-2064-435B-AF00-EC20756FF637}" type="parTrans" cxnId="{DE4A6CED-FAC0-43EC-92A6-33765E31CFA7}">
      <dgm:prSet/>
      <dgm:spPr/>
      <dgm:t>
        <a:bodyPr/>
        <a:lstStyle/>
        <a:p>
          <a:endParaRPr lang="ru-RU"/>
        </a:p>
      </dgm:t>
    </dgm:pt>
    <dgm:pt modelId="{AB1F8CB0-AC60-4914-B796-FB7353B1B28D}" type="sibTrans" cxnId="{DE4A6CED-FAC0-43EC-92A6-33765E31CFA7}">
      <dgm:prSet/>
      <dgm:spPr/>
      <dgm:t>
        <a:bodyPr/>
        <a:lstStyle/>
        <a:p>
          <a:endParaRPr lang="ru-RU"/>
        </a:p>
      </dgm:t>
    </dgm:pt>
    <dgm:pt modelId="{4715958A-E261-4B34-8C12-E5133ACD3AF5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</a:rPr>
            <a:t>Мощность</a:t>
          </a:r>
          <a:endParaRPr lang="ru-RU" b="0" i="1" dirty="0">
            <a:solidFill>
              <a:schemeClr val="bg1"/>
            </a:solidFill>
          </a:endParaRPr>
        </a:p>
      </dgm:t>
    </dgm:pt>
    <dgm:pt modelId="{C31EA885-7EE0-45F3-9DD2-56F647091ADD}" type="parTrans" cxnId="{2BF71179-70C4-498B-9C98-9B77D28F3386}">
      <dgm:prSet/>
      <dgm:spPr/>
      <dgm:t>
        <a:bodyPr/>
        <a:lstStyle/>
        <a:p>
          <a:endParaRPr lang="ru-RU"/>
        </a:p>
      </dgm:t>
    </dgm:pt>
    <dgm:pt modelId="{4D9A6239-99E9-40A2-A371-38AA44EE4357}" type="sibTrans" cxnId="{2BF71179-70C4-498B-9C98-9B77D28F3386}">
      <dgm:prSet/>
      <dgm:spPr/>
      <dgm:t>
        <a:bodyPr/>
        <a:lstStyle/>
        <a:p>
          <a:endParaRPr lang="ru-RU"/>
        </a:p>
      </dgm:t>
    </dgm:pt>
    <dgm:pt modelId="{2F34283B-C3B3-4F3B-B696-A67037E2A402}">
      <dgm:prSet phldrT="[Текст]"/>
      <dgm:spPr/>
      <dgm:t>
        <a:bodyPr/>
        <a:lstStyle/>
        <a:p>
          <a:r>
            <a:rPr lang="ru-RU" b="1" i="1" dirty="0" smtClean="0">
              <a:solidFill>
                <a:schemeClr val="bg1"/>
              </a:solidFill>
            </a:rPr>
            <a:t>Закон Джоуля- Ленца</a:t>
          </a:r>
          <a:endParaRPr lang="ru-RU" b="1" i="1" dirty="0">
            <a:solidFill>
              <a:schemeClr val="bg1"/>
            </a:solidFill>
          </a:endParaRPr>
        </a:p>
      </dgm:t>
    </dgm:pt>
    <dgm:pt modelId="{A79A0352-EC7D-4A41-BA6E-E9396B559A3A}" type="parTrans" cxnId="{3E928D0F-9BD4-4642-AD53-9BB2A23F473A}">
      <dgm:prSet/>
      <dgm:spPr/>
      <dgm:t>
        <a:bodyPr/>
        <a:lstStyle/>
        <a:p>
          <a:endParaRPr lang="ru-RU"/>
        </a:p>
      </dgm:t>
    </dgm:pt>
    <dgm:pt modelId="{32E2C6FB-A658-47B1-AF7C-A795D8EE7FBE}" type="sibTrans" cxnId="{3E928D0F-9BD4-4642-AD53-9BB2A23F473A}">
      <dgm:prSet/>
      <dgm:spPr/>
      <dgm:t>
        <a:bodyPr/>
        <a:lstStyle/>
        <a:p>
          <a:endParaRPr lang="ru-RU"/>
        </a:p>
      </dgm:t>
    </dgm:pt>
    <dgm:pt modelId="{D0D39A4B-5ED9-407A-A42A-E98A073D25B5}">
      <dgm:prSet phldrT="[Текст]"/>
      <dgm:spPr/>
      <dgm:t>
        <a:bodyPr/>
        <a:lstStyle/>
        <a:p>
          <a:r>
            <a:rPr lang="ru-RU" i="1" dirty="0" smtClean="0">
              <a:solidFill>
                <a:schemeClr val="tx1"/>
              </a:solidFill>
            </a:rPr>
            <a:t>Решение задач</a:t>
          </a:r>
          <a:endParaRPr lang="ru-RU" i="1" dirty="0">
            <a:solidFill>
              <a:schemeClr val="tx1"/>
            </a:solidFill>
          </a:endParaRPr>
        </a:p>
      </dgm:t>
    </dgm:pt>
    <dgm:pt modelId="{173251B5-EAFC-4A2F-92A6-D5CC7C84BE3B}" type="parTrans" cxnId="{72C1E168-65DB-4DC7-973B-B74042057320}">
      <dgm:prSet/>
      <dgm:spPr/>
      <dgm:t>
        <a:bodyPr/>
        <a:lstStyle/>
        <a:p>
          <a:endParaRPr lang="ru-RU"/>
        </a:p>
      </dgm:t>
    </dgm:pt>
    <dgm:pt modelId="{868F5AA0-A394-4557-8F11-3CD4748C4C32}" type="sibTrans" cxnId="{72C1E168-65DB-4DC7-973B-B74042057320}">
      <dgm:prSet/>
      <dgm:spPr/>
      <dgm:t>
        <a:bodyPr/>
        <a:lstStyle/>
        <a:p>
          <a:endParaRPr lang="ru-RU"/>
        </a:p>
      </dgm:t>
    </dgm:pt>
    <dgm:pt modelId="{4036A169-3FC2-4673-AAB8-D71CB3454EFA}">
      <dgm:prSet phldrT="[Текст]"/>
      <dgm:spPr/>
      <dgm:t>
        <a:bodyPr/>
        <a:lstStyle/>
        <a:p>
          <a:r>
            <a:rPr lang="ru-RU" i="1" dirty="0" smtClean="0"/>
            <a:t>Задачи для самостоятельного решения</a:t>
          </a:r>
          <a:endParaRPr lang="ru-RU" i="1" dirty="0"/>
        </a:p>
      </dgm:t>
    </dgm:pt>
    <dgm:pt modelId="{7676ABD4-C3E2-4D13-986F-9FDD8F844D10}" type="parTrans" cxnId="{AC016DA3-9EB0-4C33-A7BF-0E68149E38A5}">
      <dgm:prSet/>
      <dgm:spPr/>
      <dgm:t>
        <a:bodyPr/>
        <a:lstStyle/>
        <a:p>
          <a:endParaRPr lang="ru-RU"/>
        </a:p>
      </dgm:t>
    </dgm:pt>
    <dgm:pt modelId="{E7A7FE02-CDFA-4973-879C-3C0610D11E2D}" type="sibTrans" cxnId="{AC016DA3-9EB0-4C33-A7BF-0E68149E38A5}">
      <dgm:prSet/>
      <dgm:spPr/>
      <dgm:t>
        <a:bodyPr/>
        <a:lstStyle/>
        <a:p>
          <a:endParaRPr lang="ru-RU"/>
        </a:p>
      </dgm:t>
    </dgm:pt>
    <dgm:pt modelId="{A0515232-7D33-4B7B-AEDC-E36D2FC7ABE0}" type="pres">
      <dgm:prSet presAssocID="{5782B4FC-B05F-48A7-9EE8-B9ECCFBA1AD7}" presName="Name0" presStyleCnt="0">
        <dgm:presLayoutVars>
          <dgm:dir/>
          <dgm:animLvl val="lvl"/>
          <dgm:resizeHandles val="exact"/>
        </dgm:presLayoutVars>
      </dgm:prSet>
      <dgm:spPr/>
    </dgm:pt>
    <dgm:pt modelId="{224370A2-1325-4441-925E-C7C42552CC1B}" type="pres">
      <dgm:prSet presAssocID="{0F90E927-ADF4-4B9A-AA91-4B0B77437A2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00047-EC09-4115-9618-2E821073A6EC}" type="pres">
      <dgm:prSet presAssocID="{AB1F8CB0-AC60-4914-B796-FB7353B1B28D}" presName="parTxOnlySpace" presStyleCnt="0"/>
      <dgm:spPr/>
    </dgm:pt>
    <dgm:pt modelId="{B80F9685-DA12-4006-A648-61A4D8D4F5DA}" type="pres">
      <dgm:prSet presAssocID="{4715958A-E261-4B34-8C12-E5133ACD3AF5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FC81F-4507-4569-8433-9A501A341100}" type="pres">
      <dgm:prSet presAssocID="{4D9A6239-99E9-40A2-A371-38AA44EE4357}" presName="parTxOnlySpace" presStyleCnt="0"/>
      <dgm:spPr/>
    </dgm:pt>
    <dgm:pt modelId="{59F059B0-211F-4E03-B3DB-50B3B8CFF0CF}" type="pres">
      <dgm:prSet presAssocID="{2F34283B-C3B3-4F3B-B696-A67037E2A402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BD31D-76D4-40B5-A210-A6E31747DCB7}" type="pres">
      <dgm:prSet presAssocID="{32E2C6FB-A658-47B1-AF7C-A795D8EE7FBE}" presName="parTxOnlySpace" presStyleCnt="0"/>
      <dgm:spPr/>
    </dgm:pt>
    <dgm:pt modelId="{FE177610-195A-4EF7-A85A-E2A4E0C1B5D4}" type="pres">
      <dgm:prSet presAssocID="{D0D39A4B-5ED9-407A-A42A-E98A073D25B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A07FC-3C37-41AD-95E7-48FCF244A94F}" type="pres">
      <dgm:prSet presAssocID="{868F5AA0-A394-4557-8F11-3CD4748C4C32}" presName="parTxOnlySpace" presStyleCnt="0"/>
      <dgm:spPr/>
    </dgm:pt>
    <dgm:pt modelId="{C51A2E01-451F-4CF9-AF03-804A09464C63}" type="pres">
      <dgm:prSet presAssocID="{4036A169-3FC2-4673-AAB8-D71CB3454EF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F71179-70C4-498B-9C98-9B77D28F3386}" srcId="{5782B4FC-B05F-48A7-9EE8-B9ECCFBA1AD7}" destId="{4715958A-E261-4B34-8C12-E5133ACD3AF5}" srcOrd="1" destOrd="0" parTransId="{C31EA885-7EE0-45F3-9DD2-56F647091ADD}" sibTransId="{4D9A6239-99E9-40A2-A371-38AA44EE4357}"/>
    <dgm:cxn modelId="{DE4A6CED-FAC0-43EC-92A6-33765E31CFA7}" srcId="{5782B4FC-B05F-48A7-9EE8-B9ECCFBA1AD7}" destId="{0F90E927-ADF4-4B9A-AA91-4B0B77437A26}" srcOrd="0" destOrd="0" parTransId="{89988276-2064-435B-AF00-EC20756FF637}" sibTransId="{AB1F8CB0-AC60-4914-B796-FB7353B1B28D}"/>
    <dgm:cxn modelId="{1823724F-91BC-4983-8725-A78844D52413}" type="presOf" srcId="{4036A169-3FC2-4673-AAB8-D71CB3454EFA}" destId="{C51A2E01-451F-4CF9-AF03-804A09464C63}" srcOrd="0" destOrd="0" presId="urn:microsoft.com/office/officeart/2005/8/layout/chevron1"/>
    <dgm:cxn modelId="{D386D4D8-06B2-4F64-82A3-52DFF2322661}" type="presOf" srcId="{5782B4FC-B05F-48A7-9EE8-B9ECCFBA1AD7}" destId="{A0515232-7D33-4B7B-AEDC-E36D2FC7ABE0}" srcOrd="0" destOrd="0" presId="urn:microsoft.com/office/officeart/2005/8/layout/chevron1"/>
    <dgm:cxn modelId="{7754CADD-9792-436F-B3A7-865D150FACDA}" type="presOf" srcId="{4715958A-E261-4B34-8C12-E5133ACD3AF5}" destId="{B80F9685-DA12-4006-A648-61A4D8D4F5DA}" srcOrd="0" destOrd="0" presId="urn:microsoft.com/office/officeart/2005/8/layout/chevron1"/>
    <dgm:cxn modelId="{A97EBB29-03EB-41F3-BFD4-2C09F6BF5AC4}" type="presOf" srcId="{0F90E927-ADF4-4B9A-AA91-4B0B77437A26}" destId="{224370A2-1325-4441-925E-C7C42552CC1B}" srcOrd="0" destOrd="0" presId="urn:microsoft.com/office/officeart/2005/8/layout/chevron1"/>
    <dgm:cxn modelId="{C1875759-242A-4278-AE89-DC68C31A3F4D}" type="presOf" srcId="{2F34283B-C3B3-4F3B-B696-A67037E2A402}" destId="{59F059B0-211F-4E03-B3DB-50B3B8CFF0CF}" srcOrd="0" destOrd="0" presId="urn:microsoft.com/office/officeart/2005/8/layout/chevron1"/>
    <dgm:cxn modelId="{72C1E168-65DB-4DC7-973B-B74042057320}" srcId="{5782B4FC-B05F-48A7-9EE8-B9ECCFBA1AD7}" destId="{D0D39A4B-5ED9-407A-A42A-E98A073D25B5}" srcOrd="3" destOrd="0" parTransId="{173251B5-EAFC-4A2F-92A6-D5CC7C84BE3B}" sibTransId="{868F5AA0-A394-4557-8F11-3CD4748C4C32}"/>
    <dgm:cxn modelId="{AC016DA3-9EB0-4C33-A7BF-0E68149E38A5}" srcId="{5782B4FC-B05F-48A7-9EE8-B9ECCFBA1AD7}" destId="{4036A169-3FC2-4673-AAB8-D71CB3454EFA}" srcOrd="4" destOrd="0" parTransId="{7676ABD4-C3E2-4D13-986F-9FDD8F844D10}" sibTransId="{E7A7FE02-CDFA-4973-879C-3C0610D11E2D}"/>
    <dgm:cxn modelId="{3E928D0F-9BD4-4642-AD53-9BB2A23F473A}" srcId="{5782B4FC-B05F-48A7-9EE8-B9ECCFBA1AD7}" destId="{2F34283B-C3B3-4F3B-B696-A67037E2A402}" srcOrd="2" destOrd="0" parTransId="{A79A0352-EC7D-4A41-BA6E-E9396B559A3A}" sibTransId="{32E2C6FB-A658-47B1-AF7C-A795D8EE7FBE}"/>
    <dgm:cxn modelId="{A9F25726-304F-43AF-8332-FCA906DC8328}" type="presOf" srcId="{D0D39A4B-5ED9-407A-A42A-E98A073D25B5}" destId="{FE177610-195A-4EF7-A85A-E2A4E0C1B5D4}" srcOrd="0" destOrd="0" presId="urn:microsoft.com/office/officeart/2005/8/layout/chevron1"/>
    <dgm:cxn modelId="{C4B2EC38-8A0B-46BE-BB09-3F8D67561D08}" type="presParOf" srcId="{A0515232-7D33-4B7B-AEDC-E36D2FC7ABE0}" destId="{224370A2-1325-4441-925E-C7C42552CC1B}" srcOrd="0" destOrd="0" presId="urn:microsoft.com/office/officeart/2005/8/layout/chevron1"/>
    <dgm:cxn modelId="{0D36AE8D-B896-4BFB-AFFC-21CE405F6134}" type="presParOf" srcId="{A0515232-7D33-4B7B-AEDC-E36D2FC7ABE0}" destId="{32400047-EC09-4115-9618-2E821073A6EC}" srcOrd="1" destOrd="0" presId="urn:microsoft.com/office/officeart/2005/8/layout/chevron1"/>
    <dgm:cxn modelId="{1C0EE975-8E52-437D-888F-DB4373ED5F65}" type="presParOf" srcId="{A0515232-7D33-4B7B-AEDC-E36D2FC7ABE0}" destId="{B80F9685-DA12-4006-A648-61A4D8D4F5DA}" srcOrd="2" destOrd="0" presId="urn:microsoft.com/office/officeart/2005/8/layout/chevron1"/>
    <dgm:cxn modelId="{9F5B96E7-96E4-4132-BF65-FA63163383C9}" type="presParOf" srcId="{A0515232-7D33-4B7B-AEDC-E36D2FC7ABE0}" destId="{AD2FC81F-4507-4569-8433-9A501A341100}" srcOrd="3" destOrd="0" presId="urn:microsoft.com/office/officeart/2005/8/layout/chevron1"/>
    <dgm:cxn modelId="{A79659F1-B979-4065-8DCE-BF8E7852BEB7}" type="presParOf" srcId="{A0515232-7D33-4B7B-AEDC-E36D2FC7ABE0}" destId="{59F059B0-211F-4E03-B3DB-50B3B8CFF0CF}" srcOrd="4" destOrd="0" presId="urn:microsoft.com/office/officeart/2005/8/layout/chevron1"/>
    <dgm:cxn modelId="{D63010E1-4833-4D26-8FC2-220362D239FF}" type="presParOf" srcId="{A0515232-7D33-4B7B-AEDC-E36D2FC7ABE0}" destId="{E0EBD31D-76D4-40B5-A210-A6E31747DCB7}" srcOrd="5" destOrd="0" presId="urn:microsoft.com/office/officeart/2005/8/layout/chevron1"/>
    <dgm:cxn modelId="{760139B8-2D01-4656-A1AD-08AB6054F6BA}" type="presParOf" srcId="{A0515232-7D33-4B7B-AEDC-E36D2FC7ABE0}" destId="{FE177610-195A-4EF7-A85A-E2A4E0C1B5D4}" srcOrd="6" destOrd="0" presId="urn:microsoft.com/office/officeart/2005/8/layout/chevron1"/>
    <dgm:cxn modelId="{4292C606-CD87-42C7-8080-26305493A3DE}" type="presParOf" srcId="{A0515232-7D33-4B7B-AEDC-E36D2FC7ABE0}" destId="{F2DA07FC-3C37-41AD-95E7-48FCF244A94F}" srcOrd="7" destOrd="0" presId="urn:microsoft.com/office/officeart/2005/8/layout/chevron1"/>
    <dgm:cxn modelId="{7D0DCBBB-39F2-475E-BB73-CBE6C58A3140}" type="presParOf" srcId="{A0515232-7D33-4B7B-AEDC-E36D2FC7ABE0}" destId="{C51A2E01-451F-4CF9-AF03-804A09464C6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5782B4FC-B05F-48A7-9EE8-B9ECCFBA1AD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F90E927-ADF4-4B9A-AA91-4B0B77437A26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</a:rPr>
            <a:t>Работа тока</a:t>
          </a:r>
          <a:endParaRPr lang="ru-RU" b="0" i="1" dirty="0">
            <a:solidFill>
              <a:schemeClr val="bg1"/>
            </a:solidFill>
          </a:endParaRPr>
        </a:p>
      </dgm:t>
    </dgm:pt>
    <dgm:pt modelId="{89988276-2064-435B-AF00-EC20756FF637}" type="parTrans" cxnId="{DE4A6CED-FAC0-43EC-92A6-33765E31CFA7}">
      <dgm:prSet/>
      <dgm:spPr/>
      <dgm:t>
        <a:bodyPr/>
        <a:lstStyle/>
        <a:p>
          <a:endParaRPr lang="ru-RU"/>
        </a:p>
      </dgm:t>
    </dgm:pt>
    <dgm:pt modelId="{AB1F8CB0-AC60-4914-B796-FB7353B1B28D}" type="sibTrans" cxnId="{DE4A6CED-FAC0-43EC-92A6-33765E31CFA7}">
      <dgm:prSet/>
      <dgm:spPr/>
      <dgm:t>
        <a:bodyPr/>
        <a:lstStyle/>
        <a:p>
          <a:endParaRPr lang="ru-RU"/>
        </a:p>
      </dgm:t>
    </dgm:pt>
    <dgm:pt modelId="{4715958A-E261-4B34-8C12-E5133ACD3AF5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</a:rPr>
            <a:t>Мощность</a:t>
          </a:r>
          <a:endParaRPr lang="ru-RU" b="0" i="1" dirty="0">
            <a:solidFill>
              <a:schemeClr val="bg1"/>
            </a:solidFill>
          </a:endParaRPr>
        </a:p>
      </dgm:t>
    </dgm:pt>
    <dgm:pt modelId="{C31EA885-7EE0-45F3-9DD2-56F647091ADD}" type="parTrans" cxnId="{2BF71179-70C4-498B-9C98-9B77D28F3386}">
      <dgm:prSet/>
      <dgm:spPr/>
      <dgm:t>
        <a:bodyPr/>
        <a:lstStyle/>
        <a:p>
          <a:endParaRPr lang="ru-RU"/>
        </a:p>
      </dgm:t>
    </dgm:pt>
    <dgm:pt modelId="{4D9A6239-99E9-40A2-A371-38AA44EE4357}" type="sibTrans" cxnId="{2BF71179-70C4-498B-9C98-9B77D28F3386}">
      <dgm:prSet/>
      <dgm:spPr/>
      <dgm:t>
        <a:bodyPr/>
        <a:lstStyle/>
        <a:p>
          <a:endParaRPr lang="ru-RU"/>
        </a:p>
      </dgm:t>
    </dgm:pt>
    <dgm:pt modelId="{2F34283B-C3B3-4F3B-B696-A67037E2A402}">
      <dgm:prSet phldrT="[Текст]"/>
      <dgm:spPr/>
      <dgm:t>
        <a:bodyPr/>
        <a:lstStyle/>
        <a:p>
          <a:r>
            <a:rPr lang="ru-RU" b="1" i="1" dirty="0" smtClean="0">
              <a:solidFill>
                <a:schemeClr val="bg1"/>
              </a:solidFill>
            </a:rPr>
            <a:t>Закон Джоуля- Ленца</a:t>
          </a:r>
          <a:endParaRPr lang="ru-RU" b="1" i="1" dirty="0">
            <a:solidFill>
              <a:schemeClr val="bg1"/>
            </a:solidFill>
          </a:endParaRPr>
        </a:p>
      </dgm:t>
    </dgm:pt>
    <dgm:pt modelId="{A79A0352-EC7D-4A41-BA6E-E9396B559A3A}" type="parTrans" cxnId="{3E928D0F-9BD4-4642-AD53-9BB2A23F473A}">
      <dgm:prSet/>
      <dgm:spPr/>
      <dgm:t>
        <a:bodyPr/>
        <a:lstStyle/>
        <a:p>
          <a:endParaRPr lang="ru-RU"/>
        </a:p>
      </dgm:t>
    </dgm:pt>
    <dgm:pt modelId="{32E2C6FB-A658-47B1-AF7C-A795D8EE7FBE}" type="sibTrans" cxnId="{3E928D0F-9BD4-4642-AD53-9BB2A23F473A}">
      <dgm:prSet/>
      <dgm:spPr/>
      <dgm:t>
        <a:bodyPr/>
        <a:lstStyle/>
        <a:p>
          <a:endParaRPr lang="ru-RU"/>
        </a:p>
      </dgm:t>
    </dgm:pt>
    <dgm:pt modelId="{D0D39A4B-5ED9-407A-A42A-E98A073D25B5}">
      <dgm:prSet phldrT="[Текст]"/>
      <dgm:spPr/>
      <dgm:t>
        <a:bodyPr/>
        <a:lstStyle/>
        <a:p>
          <a:r>
            <a:rPr lang="ru-RU" i="1" dirty="0" smtClean="0">
              <a:solidFill>
                <a:schemeClr val="tx1"/>
              </a:solidFill>
            </a:rPr>
            <a:t>Решение задач</a:t>
          </a:r>
          <a:endParaRPr lang="ru-RU" i="1" dirty="0">
            <a:solidFill>
              <a:schemeClr val="tx1"/>
            </a:solidFill>
          </a:endParaRPr>
        </a:p>
      </dgm:t>
    </dgm:pt>
    <dgm:pt modelId="{173251B5-EAFC-4A2F-92A6-D5CC7C84BE3B}" type="parTrans" cxnId="{72C1E168-65DB-4DC7-973B-B74042057320}">
      <dgm:prSet/>
      <dgm:spPr/>
      <dgm:t>
        <a:bodyPr/>
        <a:lstStyle/>
        <a:p>
          <a:endParaRPr lang="ru-RU"/>
        </a:p>
      </dgm:t>
    </dgm:pt>
    <dgm:pt modelId="{868F5AA0-A394-4557-8F11-3CD4748C4C32}" type="sibTrans" cxnId="{72C1E168-65DB-4DC7-973B-B74042057320}">
      <dgm:prSet/>
      <dgm:spPr/>
      <dgm:t>
        <a:bodyPr/>
        <a:lstStyle/>
        <a:p>
          <a:endParaRPr lang="ru-RU"/>
        </a:p>
      </dgm:t>
    </dgm:pt>
    <dgm:pt modelId="{4036A169-3FC2-4673-AAB8-D71CB3454EFA}">
      <dgm:prSet phldrT="[Текст]"/>
      <dgm:spPr/>
      <dgm:t>
        <a:bodyPr/>
        <a:lstStyle/>
        <a:p>
          <a:r>
            <a:rPr lang="ru-RU" i="1" dirty="0" smtClean="0"/>
            <a:t>Задачи для самостоятельного решения</a:t>
          </a:r>
          <a:endParaRPr lang="ru-RU" i="1" dirty="0"/>
        </a:p>
      </dgm:t>
    </dgm:pt>
    <dgm:pt modelId="{7676ABD4-C3E2-4D13-986F-9FDD8F844D10}" type="parTrans" cxnId="{AC016DA3-9EB0-4C33-A7BF-0E68149E38A5}">
      <dgm:prSet/>
      <dgm:spPr/>
      <dgm:t>
        <a:bodyPr/>
        <a:lstStyle/>
        <a:p>
          <a:endParaRPr lang="ru-RU"/>
        </a:p>
      </dgm:t>
    </dgm:pt>
    <dgm:pt modelId="{E7A7FE02-CDFA-4973-879C-3C0610D11E2D}" type="sibTrans" cxnId="{AC016DA3-9EB0-4C33-A7BF-0E68149E38A5}">
      <dgm:prSet/>
      <dgm:spPr/>
      <dgm:t>
        <a:bodyPr/>
        <a:lstStyle/>
        <a:p>
          <a:endParaRPr lang="ru-RU"/>
        </a:p>
      </dgm:t>
    </dgm:pt>
    <dgm:pt modelId="{A0515232-7D33-4B7B-AEDC-E36D2FC7ABE0}" type="pres">
      <dgm:prSet presAssocID="{5782B4FC-B05F-48A7-9EE8-B9ECCFBA1AD7}" presName="Name0" presStyleCnt="0">
        <dgm:presLayoutVars>
          <dgm:dir/>
          <dgm:animLvl val="lvl"/>
          <dgm:resizeHandles val="exact"/>
        </dgm:presLayoutVars>
      </dgm:prSet>
      <dgm:spPr/>
    </dgm:pt>
    <dgm:pt modelId="{224370A2-1325-4441-925E-C7C42552CC1B}" type="pres">
      <dgm:prSet presAssocID="{0F90E927-ADF4-4B9A-AA91-4B0B77437A2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00047-EC09-4115-9618-2E821073A6EC}" type="pres">
      <dgm:prSet presAssocID="{AB1F8CB0-AC60-4914-B796-FB7353B1B28D}" presName="parTxOnlySpace" presStyleCnt="0"/>
      <dgm:spPr/>
    </dgm:pt>
    <dgm:pt modelId="{B80F9685-DA12-4006-A648-61A4D8D4F5DA}" type="pres">
      <dgm:prSet presAssocID="{4715958A-E261-4B34-8C12-E5133ACD3AF5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FC81F-4507-4569-8433-9A501A341100}" type="pres">
      <dgm:prSet presAssocID="{4D9A6239-99E9-40A2-A371-38AA44EE4357}" presName="parTxOnlySpace" presStyleCnt="0"/>
      <dgm:spPr/>
    </dgm:pt>
    <dgm:pt modelId="{59F059B0-211F-4E03-B3DB-50B3B8CFF0CF}" type="pres">
      <dgm:prSet presAssocID="{2F34283B-C3B3-4F3B-B696-A67037E2A402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BD31D-76D4-40B5-A210-A6E31747DCB7}" type="pres">
      <dgm:prSet presAssocID="{32E2C6FB-A658-47B1-AF7C-A795D8EE7FBE}" presName="parTxOnlySpace" presStyleCnt="0"/>
      <dgm:spPr/>
    </dgm:pt>
    <dgm:pt modelId="{FE177610-195A-4EF7-A85A-E2A4E0C1B5D4}" type="pres">
      <dgm:prSet presAssocID="{D0D39A4B-5ED9-407A-A42A-E98A073D25B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A07FC-3C37-41AD-95E7-48FCF244A94F}" type="pres">
      <dgm:prSet presAssocID="{868F5AA0-A394-4557-8F11-3CD4748C4C32}" presName="parTxOnlySpace" presStyleCnt="0"/>
      <dgm:spPr/>
    </dgm:pt>
    <dgm:pt modelId="{C51A2E01-451F-4CF9-AF03-804A09464C63}" type="pres">
      <dgm:prSet presAssocID="{4036A169-3FC2-4673-AAB8-D71CB3454EF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F71179-70C4-498B-9C98-9B77D28F3386}" srcId="{5782B4FC-B05F-48A7-9EE8-B9ECCFBA1AD7}" destId="{4715958A-E261-4B34-8C12-E5133ACD3AF5}" srcOrd="1" destOrd="0" parTransId="{C31EA885-7EE0-45F3-9DD2-56F647091ADD}" sibTransId="{4D9A6239-99E9-40A2-A371-38AA44EE4357}"/>
    <dgm:cxn modelId="{DE4A6CED-FAC0-43EC-92A6-33765E31CFA7}" srcId="{5782B4FC-B05F-48A7-9EE8-B9ECCFBA1AD7}" destId="{0F90E927-ADF4-4B9A-AA91-4B0B77437A26}" srcOrd="0" destOrd="0" parTransId="{89988276-2064-435B-AF00-EC20756FF637}" sibTransId="{AB1F8CB0-AC60-4914-B796-FB7353B1B28D}"/>
    <dgm:cxn modelId="{E2371707-6795-4FB6-9AEA-4880E254143F}" type="presOf" srcId="{5782B4FC-B05F-48A7-9EE8-B9ECCFBA1AD7}" destId="{A0515232-7D33-4B7B-AEDC-E36D2FC7ABE0}" srcOrd="0" destOrd="0" presId="urn:microsoft.com/office/officeart/2005/8/layout/chevron1"/>
    <dgm:cxn modelId="{D0C1284E-DA13-4063-8191-1D1E4ACF20FA}" type="presOf" srcId="{4715958A-E261-4B34-8C12-E5133ACD3AF5}" destId="{B80F9685-DA12-4006-A648-61A4D8D4F5DA}" srcOrd="0" destOrd="0" presId="urn:microsoft.com/office/officeart/2005/8/layout/chevron1"/>
    <dgm:cxn modelId="{614E30B7-56F4-484A-AE80-65555C688FBD}" type="presOf" srcId="{0F90E927-ADF4-4B9A-AA91-4B0B77437A26}" destId="{224370A2-1325-4441-925E-C7C42552CC1B}" srcOrd="0" destOrd="0" presId="urn:microsoft.com/office/officeart/2005/8/layout/chevron1"/>
    <dgm:cxn modelId="{4043B6BF-6CB0-4CB0-8223-F32FA8B76B86}" type="presOf" srcId="{2F34283B-C3B3-4F3B-B696-A67037E2A402}" destId="{59F059B0-211F-4E03-B3DB-50B3B8CFF0CF}" srcOrd="0" destOrd="0" presId="urn:microsoft.com/office/officeart/2005/8/layout/chevron1"/>
    <dgm:cxn modelId="{72C1E168-65DB-4DC7-973B-B74042057320}" srcId="{5782B4FC-B05F-48A7-9EE8-B9ECCFBA1AD7}" destId="{D0D39A4B-5ED9-407A-A42A-E98A073D25B5}" srcOrd="3" destOrd="0" parTransId="{173251B5-EAFC-4A2F-92A6-D5CC7C84BE3B}" sibTransId="{868F5AA0-A394-4557-8F11-3CD4748C4C32}"/>
    <dgm:cxn modelId="{6EDB43A8-496D-48AD-89D4-C8E77F560B88}" type="presOf" srcId="{D0D39A4B-5ED9-407A-A42A-E98A073D25B5}" destId="{FE177610-195A-4EF7-A85A-E2A4E0C1B5D4}" srcOrd="0" destOrd="0" presId="urn:microsoft.com/office/officeart/2005/8/layout/chevron1"/>
    <dgm:cxn modelId="{AC016DA3-9EB0-4C33-A7BF-0E68149E38A5}" srcId="{5782B4FC-B05F-48A7-9EE8-B9ECCFBA1AD7}" destId="{4036A169-3FC2-4673-AAB8-D71CB3454EFA}" srcOrd="4" destOrd="0" parTransId="{7676ABD4-C3E2-4D13-986F-9FDD8F844D10}" sibTransId="{E7A7FE02-CDFA-4973-879C-3C0610D11E2D}"/>
    <dgm:cxn modelId="{B8423108-C5C9-4FDF-A881-B2CA27771708}" type="presOf" srcId="{4036A169-3FC2-4673-AAB8-D71CB3454EFA}" destId="{C51A2E01-451F-4CF9-AF03-804A09464C63}" srcOrd="0" destOrd="0" presId="urn:microsoft.com/office/officeart/2005/8/layout/chevron1"/>
    <dgm:cxn modelId="{3E928D0F-9BD4-4642-AD53-9BB2A23F473A}" srcId="{5782B4FC-B05F-48A7-9EE8-B9ECCFBA1AD7}" destId="{2F34283B-C3B3-4F3B-B696-A67037E2A402}" srcOrd="2" destOrd="0" parTransId="{A79A0352-EC7D-4A41-BA6E-E9396B559A3A}" sibTransId="{32E2C6FB-A658-47B1-AF7C-A795D8EE7FBE}"/>
    <dgm:cxn modelId="{89A80477-9C8F-4782-B57F-265209C92746}" type="presParOf" srcId="{A0515232-7D33-4B7B-AEDC-E36D2FC7ABE0}" destId="{224370A2-1325-4441-925E-C7C42552CC1B}" srcOrd="0" destOrd="0" presId="urn:microsoft.com/office/officeart/2005/8/layout/chevron1"/>
    <dgm:cxn modelId="{92FF6372-42D7-4CC1-A285-5D212AD06A4C}" type="presParOf" srcId="{A0515232-7D33-4B7B-AEDC-E36D2FC7ABE0}" destId="{32400047-EC09-4115-9618-2E821073A6EC}" srcOrd="1" destOrd="0" presId="urn:microsoft.com/office/officeart/2005/8/layout/chevron1"/>
    <dgm:cxn modelId="{A6A84DBD-F2D3-4437-AA6E-366D27A67A4E}" type="presParOf" srcId="{A0515232-7D33-4B7B-AEDC-E36D2FC7ABE0}" destId="{B80F9685-DA12-4006-A648-61A4D8D4F5DA}" srcOrd="2" destOrd="0" presId="urn:microsoft.com/office/officeart/2005/8/layout/chevron1"/>
    <dgm:cxn modelId="{1CDBE198-D54C-42B7-8012-3A7CF8E0D4DF}" type="presParOf" srcId="{A0515232-7D33-4B7B-AEDC-E36D2FC7ABE0}" destId="{AD2FC81F-4507-4569-8433-9A501A341100}" srcOrd="3" destOrd="0" presId="urn:microsoft.com/office/officeart/2005/8/layout/chevron1"/>
    <dgm:cxn modelId="{891F3740-12D4-45AE-9D29-4AED8ECD12D5}" type="presParOf" srcId="{A0515232-7D33-4B7B-AEDC-E36D2FC7ABE0}" destId="{59F059B0-211F-4E03-B3DB-50B3B8CFF0CF}" srcOrd="4" destOrd="0" presId="urn:microsoft.com/office/officeart/2005/8/layout/chevron1"/>
    <dgm:cxn modelId="{34B518E8-FFD8-4025-AF0C-F91B24FB3CF2}" type="presParOf" srcId="{A0515232-7D33-4B7B-AEDC-E36D2FC7ABE0}" destId="{E0EBD31D-76D4-40B5-A210-A6E31747DCB7}" srcOrd="5" destOrd="0" presId="urn:microsoft.com/office/officeart/2005/8/layout/chevron1"/>
    <dgm:cxn modelId="{3B531542-9474-4FDD-9935-A8134A3A4EAF}" type="presParOf" srcId="{A0515232-7D33-4B7B-AEDC-E36D2FC7ABE0}" destId="{FE177610-195A-4EF7-A85A-E2A4E0C1B5D4}" srcOrd="6" destOrd="0" presId="urn:microsoft.com/office/officeart/2005/8/layout/chevron1"/>
    <dgm:cxn modelId="{CF827EFA-C853-4926-ABAC-87225C117D91}" type="presParOf" srcId="{A0515232-7D33-4B7B-AEDC-E36D2FC7ABE0}" destId="{F2DA07FC-3C37-41AD-95E7-48FCF244A94F}" srcOrd="7" destOrd="0" presId="urn:microsoft.com/office/officeart/2005/8/layout/chevron1"/>
    <dgm:cxn modelId="{9EAF03DC-2C8C-4CD6-A726-BF07B5C086AD}" type="presParOf" srcId="{A0515232-7D33-4B7B-AEDC-E36D2FC7ABE0}" destId="{C51A2E01-451F-4CF9-AF03-804A09464C6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5782B4FC-B05F-48A7-9EE8-B9ECCFBA1AD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F90E927-ADF4-4B9A-AA91-4B0B77437A26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</a:rPr>
            <a:t>Работа тока</a:t>
          </a:r>
          <a:endParaRPr lang="ru-RU" b="0" i="1" dirty="0">
            <a:solidFill>
              <a:schemeClr val="bg1"/>
            </a:solidFill>
          </a:endParaRPr>
        </a:p>
      </dgm:t>
    </dgm:pt>
    <dgm:pt modelId="{89988276-2064-435B-AF00-EC20756FF637}" type="parTrans" cxnId="{DE4A6CED-FAC0-43EC-92A6-33765E31CFA7}">
      <dgm:prSet/>
      <dgm:spPr/>
      <dgm:t>
        <a:bodyPr/>
        <a:lstStyle/>
        <a:p>
          <a:endParaRPr lang="ru-RU"/>
        </a:p>
      </dgm:t>
    </dgm:pt>
    <dgm:pt modelId="{AB1F8CB0-AC60-4914-B796-FB7353B1B28D}" type="sibTrans" cxnId="{DE4A6CED-FAC0-43EC-92A6-33765E31CFA7}">
      <dgm:prSet/>
      <dgm:spPr/>
      <dgm:t>
        <a:bodyPr/>
        <a:lstStyle/>
        <a:p>
          <a:endParaRPr lang="ru-RU"/>
        </a:p>
      </dgm:t>
    </dgm:pt>
    <dgm:pt modelId="{4715958A-E261-4B34-8C12-E5133ACD3AF5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</a:rPr>
            <a:t>Мощность</a:t>
          </a:r>
          <a:endParaRPr lang="ru-RU" b="0" i="1" dirty="0">
            <a:solidFill>
              <a:schemeClr val="bg1"/>
            </a:solidFill>
          </a:endParaRPr>
        </a:p>
      </dgm:t>
    </dgm:pt>
    <dgm:pt modelId="{C31EA885-7EE0-45F3-9DD2-56F647091ADD}" type="parTrans" cxnId="{2BF71179-70C4-498B-9C98-9B77D28F3386}">
      <dgm:prSet/>
      <dgm:spPr/>
      <dgm:t>
        <a:bodyPr/>
        <a:lstStyle/>
        <a:p>
          <a:endParaRPr lang="ru-RU"/>
        </a:p>
      </dgm:t>
    </dgm:pt>
    <dgm:pt modelId="{4D9A6239-99E9-40A2-A371-38AA44EE4357}" type="sibTrans" cxnId="{2BF71179-70C4-498B-9C98-9B77D28F3386}">
      <dgm:prSet/>
      <dgm:spPr/>
      <dgm:t>
        <a:bodyPr/>
        <a:lstStyle/>
        <a:p>
          <a:endParaRPr lang="ru-RU"/>
        </a:p>
      </dgm:t>
    </dgm:pt>
    <dgm:pt modelId="{2F34283B-C3B3-4F3B-B696-A67037E2A402}">
      <dgm:prSet phldrT="[Текст]"/>
      <dgm:spPr/>
      <dgm:t>
        <a:bodyPr/>
        <a:lstStyle/>
        <a:p>
          <a:r>
            <a:rPr lang="ru-RU" b="1" i="1" dirty="0" smtClean="0">
              <a:solidFill>
                <a:schemeClr val="bg1"/>
              </a:solidFill>
            </a:rPr>
            <a:t>Закон Джоуля- Ленца</a:t>
          </a:r>
          <a:endParaRPr lang="ru-RU" b="1" i="1" dirty="0">
            <a:solidFill>
              <a:schemeClr val="bg1"/>
            </a:solidFill>
          </a:endParaRPr>
        </a:p>
      </dgm:t>
    </dgm:pt>
    <dgm:pt modelId="{A79A0352-EC7D-4A41-BA6E-E9396B559A3A}" type="parTrans" cxnId="{3E928D0F-9BD4-4642-AD53-9BB2A23F473A}">
      <dgm:prSet/>
      <dgm:spPr/>
      <dgm:t>
        <a:bodyPr/>
        <a:lstStyle/>
        <a:p>
          <a:endParaRPr lang="ru-RU"/>
        </a:p>
      </dgm:t>
    </dgm:pt>
    <dgm:pt modelId="{32E2C6FB-A658-47B1-AF7C-A795D8EE7FBE}" type="sibTrans" cxnId="{3E928D0F-9BD4-4642-AD53-9BB2A23F473A}">
      <dgm:prSet/>
      <dgm:spPr/>
      <dgm:t>
        <a:bodyPr/>
        <a:lstStyle/>
        <a:p>
          <a:endParaRPr lang="ru-RU"/>
        </a:p>
      </dgm:t>
    </dgm:pt>
    <dgm:pt modelId="{D0D39A4B-5ED9-407A-A42A-E98A073D25B5}">
      <dgm:prSet phldrT="[Текст]"/>
      <dgm:spPr/>
      <dgm:t>
        <a:bodyPr/>
        <a:lstStyle/>
        <a:p>
          <a:r>
            <a:rPr lang="ru-RU" i="1" dirty="0" smtClean="0">
              <a:solidFill>
                <a:schemeClr val="tx1"/>
              </a:solidFill>
            </a:rPr>
            <a:t>Решение задач</a:t>
          </a:r>
          <a:endParaRPr lang="ru-RU" i="1" dirty="0">
            <a:solidFill>
              <a:schemeClr val="tx1"/>
            </a:solidFill>
          </a:endParaRPr>
        </a:p>
      </dgm:t>
    </dgm:pt>
    <dgm:pt modelId="{173251B5-EAFC-4A2F-92A6-D5CC7C84BE3B}" type="parTrans" cxnId="{72C1E168-65DB-4DC7-973B-B74042057320}">
      <dgm:prSet/>
      <dgm:spPr/>
      <dgm:t>
        <a:bodyPr/>
        <a:lstStyle/>
        <a:p>
          <a:endParaRPr lang="ru-RU"/>
        </a:p>
      </dgm:t>
    </dgm:pt>
    <dgm:pt modelId="{868F5AA0-A394-4557-8F11-3CD4748C4C32}" type="sibTrans" cxnId="{72C1E168-65DB-4DC7-973B-B74042057320}">
      <dgm:prSet/>
      <dgm:spPr/>
      <dgm:t>
        <a:bodyPr/>
        <a:lstStyle/>
        <a:p>
          <a:endParaRPr lang="ru-RU"/>
        </a:p>
      </dgm:t>
    </dgm:pt>
    <dgm:pt modelId="{4036A169-3FC2-4673-AAB8-D71CB3454EFA}">
      <dgm:prSet phldrT="[Текст]"/>
      <dgm:spPr/>
      <dgm:t>
        <a:bodyPr/>
        <a:lstStyle/>
        <a:p>
          <a:r>
            <a:rPr lang="ru-RU" i="1" dirty="0" smtClean="0"/>
            <a:t>Задачи для самостоятельного решения</a:t>
          </a:r>
          <a:endParaRPr lang="ru-RU" i="1" dirty="0"/>
        </a:p>
      </dgm:t>
    </dgm:pt>
    <dgm:pt modelId="{7676ABD4-C3E2-4D13-986F-9FDD8F844D10}" type="parTrans" cxnId="{AC016DA3-9EB0-4C33-A7BF-0E68149E38A5}">
      <dgm:prSet/>
      <dgm:spPr/>
      <dgm:t>
        <a:bodyPr/>
        <a:lstStyle/>
        <a:p>
          <a:endParaRPr lang="ru-RU"/>
        </a:p>
      </dgm:t>
    </dgm:pt>
    <dgm:pt modelId="{E7A7FE02-CDFA-4973-879C-3C0610D11E2D}" type="sibTrans" cxnId="{AC016DA3-9EB0-4C33-A7BF-0E68149E38A5}">
      <dgm:prSet/>
      <dgm:spPr/>
      <dgm:t>
        <a:bodyPr/>
        <a:lstStyle/>
        <a:p>
          <a:endParaRPr lang="ru-RU"/>
        </a:p>
      </dgm:t>
    </dgm:pt>
    <dgm:pt modelId="{A0515232-7D33-4B7B-AEDC-E36D2FC7ABE0}" type="pres">
      <dgm:prSet presAssocID="{5782B4FC-B05F-48A7-9EE8-B9ECCFBA1AD7}" presName="Name0" presStyleCnt="0">
        <dgm:presLayoutVars>
          <dgm:dir/>
          <dgm:animLvl val="lvl"/>
          <dgm:resizeHandles val="exact"/>
        </dgm:presLayoutVars>
      </dgm:prSet>
      <dgm:spPr/>
    </dgm:pt>
    <dgm:pt modelId="{224370A2-1325-4441-925E-C7C42552CC1B}" type="pres">
      <dgm:prSet presAssocID="{0F90E927-ADF4-4B9A-AA91-4B0B77437A2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00047-EC09-4115-9618-2E821073A6EC}" type="pres">
      <dgm:prSet presAssocID="{AB1F8CB0-AC60-4914-B796-FB7353B1B28D}" presName="parTxOnlySpace" presStyleCnt="0"/>
      <dgm:spPr/>
    </dgm:pt>
    <dgm:pt modelId="{B80F9685-DA12-4006-A648-61A4D8D4F5DA}" type="pres">
      <dgm:prSet presAssocID="{4715958A-E261-4B34-8C12-E5133ACD3AF5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FC81F-4507-4569-8433-9A501A341100}" type="pres">
      <dgm:prSet presAssocID="{4D9A6239-99E9-40A2-A371-38AA44EE4357}" presName="parTxOnlySpace" presStyleCnt="0"/>
      <dgm:spPr/>
    </dgm:pt>
    <dgm:pt modelId="{59F059B0-211F-4E03-B3DB-50B3B8CFF0CF}" type="pres">
      <dgm:prSet presAssocID="{2F34283B-C3B3-4F3B-B696-A67037E2A402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BD31D-76D4-40B5-A210-A6E31747DCB7}" type="pres">
      <dgm:prSet presAssocID="{32E2C6FB-A658-47B1-AF7C-A795D8EE7FBE}" presName="parTxOnlySpace" presStyleCnt="0"/>
      <dgm:spPr/>
    </dgm:pt>
    <dgm:pt modelId="{FE177610-195A-4EF7-A85A-E2A4E0C1B5D4}" type="pres">
      <dgm:prSet presAssocID="{D0D39A4B-5ED9-407A-A42A-E98A073D25B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A07FC-3C37-41AD-95E7-48FCF244A94F}" type="pres">
      <dgm:prSet presAssocID="{868F5AA0-A394-4557-8F11-3CD4748C4C32}" presName="parTxOnlySpace" presStyleCnt="0"/>
      <dgm:spPr/>
    </dgm:pt>
    <dgm:pt modelId="{C51A2E01-451F-4CF9-AF03-804A09464C63}" type="pres">
      <dgm:prSet presAssocID="{4036A169-3FC2-4673-AAB8-D71CB3454EF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6401413-E48E-4E62-BCA0-426106935805}" type="presOf" srcId="{0F90E927-ADF4-4B9A-AA91-4B0B77437A26}" destId="{224370A2-1325-4441-925E-C7C42552CC1B}" srcOrd="0" destOrd="0" presId="urn:microsoft.com/office/officeart/2005/8/layout/chevron1"/>
    <dgm:cxn modelId="{B556359E-677A-484D-A287-4909BB4F97DA}" type="presOf" srcId="{2F34283B-C3B3-4F3B-B696-A67037E2A402}" destId="{59F059B0-211F-4E03-B3DB-50B3B8CFF0CF}" srcOrd="0" destOrd="0" presId="urn:microsoft.com/office/officeart/2005/8/layout/chevron1"/>
    <dgm:cxn modelId="{AC016DA3-9EB0-4C33-A7BF-0E68149E38A5}" srcId="{5782B4FC-B05F-48A7-9EE8-B9ECCFBA1AD7}" destId="{4036A169-3FC2-4673-AAB8-D71CB3454EFA}" srcOrd="4" destOrd="0" parTransId="{7676ABD4-C3E2-4D13-986F-9FDD8F844D10}" sibTransId="{E7A7FE02-CDFA-4973-879C-3C0610D11E2D}"/>
    <dgm:cxn modelId="{598C0B04-F673-448C-BCB3-E4F4B2D598A6}" type="presOf" srcId="{4715958A-E261-4B34-8C12-E5133ACD3AF5}" destId="{B80F9685-DA12-4006-A648-61A4D8D4F5DA}" srcOrd="0" destOrd="0" presId="urn:microsoft.com/office/officeart/2005/8/layout/chevron1"/>
    <dgm:cxn modelId="{BFE774F7-94C1-402C-8F17-02D0D0426CBB}" type="presOf" srcId="{5782B4FC-B05F-48A7-9EE8-B9ECCFBA1AD7}" destId="{A0515232-7D33-4B7B-AEDC-E36D2FC7ABE0}" srcOrd="0" destOrd="0" presId="urn:microsoft.com/office/officeart/2005/8/layout/chevron1"/>
    <dgm:cxn modelId="{DE4A6CED-FAC0-43EC-92A6-33765E31CFA7}" srcId="{5782B4FC-B05F-48A7-9EE8-B9ECCFBA1AD7}" destId="{0F90E927-ADF4-4B9A-AA91-4B0B77437A26}" srcOrd="0" destOrd="0" parTransId="{89988276-2064-435B-AF00-EC20756FF637}" sibTransId="{AB1F8CB0-AC60-4914-B796-FB7353B1B28D}"/>
    <dgm:cxn modelId="{CF1757B1-AC7B-4851-9C4A-10915DF41CD3}" type="presOf" srcId="{4036A169-3FC2-4673-AAB8-D71CB3454EFA}" destId="{C51A2E01-451F-4CF9-AF03-804A09464C63}" srcOrd="0" destOrd="0" presId="urn:microsoft.com/office/officeart/2005/8/layout/chevron1"/>
    <dgm:cxn modelId="{D62D177F-DE9C-4921-9102-70B536E504F4}" type="presOf" srcId="{D0D39A4B-5ED9-407A-A42A-E98A073D25B5}" destId="{FE177610-195A-4EF7-A85A-E2A4E0C1B5D4}" srcOrd="0" destOrd="0" presId="urn:microsoft.com/office/officeart/2005/8/layout/chevron1"/>
    <dgm:cxn modelId="{72C1E168-65DB-4DC7-973B-B74042057320}" srcId="{5782B4FC-B05F-48A7-9EE8-B9ECCFBA1AD7}" destId="{D0D39A4B-5ED9-407A-A42A-E98A073D25B5}" srcOrd="3" destOrd="0" parTransId="{173251B5-EAFC-4A2F-92A6-D5CC7C84BE3B}" sibTransId="{868F5AA0-A394-4557-8F11-3CD4748C4C32}"/>
    <dgm:cxn modelId="{3E928D0F-9BD4-4642-AD53-9BB2A23F473A}" srcId="{5782B4FC-B05F-48A7-9EE8-B9ECCFBA1AD7}" destId="{2F34283B-C3B3-4F3B-B696-A67037E2A402}" srcOrd="2" destOrd="0" parTransId="{A79A0352-EC7D-4A41-BA6E-E9396B559A3A}" sibTransId="{32E2C6FB-A658-47B1-AF7C-A795D8EE7FBE}"/>
    <dgm:cxn modelId="{2BF71179-70C4-498B-9C98-9B77D28F3386}" srcId="{5782B4FC-B05F-48A7-9EE8-B9ECCFBA1AD7}" destId="{4715958A-E261-4B34-8C12-E5133ACD3AF5}" srcOrd="1" destOrd="0" parTransId="{C31EA885-7EE0-45F3-9DD2-56F647091ADD}" sibTransId="{4D9A6239-99E9-40A2-A371-38AA44EE4357}"/>
    <dgm:cxn modelId="{FFB5FFCA-D10C-40B2-A187-386F3585E022}" type="presParOf" srcId="{A0515232-7D33-4B7B-AEDC-E36D2FC7ABE0}" destId="{224370A2-1325-4441-925E-C7C42552CC1B}" srcOrd="0" destOrd="0" presId="urn:microsoft.com/office/officeart/2005/8/layout/chevron1"/>
    <dgm:cxn modelId="{23A65C05-232B-4A31-B5AD-35F1C4F82F2F}" type="presParOf" srcId="{A0515232-7D33-4B7B-AEDC-E36D2FC7ABE0}" destId="{32400047-EC09-4115-9618-2E821073A6EC}" srcOrd="1" destOrd="0" presId="urn:microsoft.com/office/officeart/2005/8/layout/chevron1"/>
    <dgm:cxn modelId="{BC939848-BF43-40C8-8B45-E52242EDF309}" type="presParOf" srcId="{A0515232-7D33-4B7B-AEDC-E36D2FC7ABE0}" destId="{B80F9685-DA12-4006-A648-61A4D8D4F5DA}" srcOrd="2" destOrd="0" presId="urn:microsoft.com/office/officeart/2005/8/layout/chevron1"/>
    <dgm:cxn modelId="{FB5300F3-88A1-423A-B43A-3060DC21E9DD}" type="presParOf" srcId="{A0515232-7D33-4B7B-AEDC-E36D2FC7ABE0}" destId="{AD2FC81F-4507-4569-8433-9A501A341100}" srcOrd="3" destOrd="0" presId="urn:microsoft.com/office/officeart/2005/8/layout/chevron1"/>
    <dgm:cxn modelId="{8B229D0C-FE12-4BD3-9AB2-16FEAF6CBC91}" type="presParOf" srcId="{A0515232-7D33-4B7B-AEDC-E36D2FC7ABE0}" destId="{59F059B0-211F-4E03-B3DB-50B3B8CFF0CF}" srcOrd="4" destOrd="0" presId="urn:microsoft.com/office/officeart/2005/8/layout/chevron1"/>
    <dgm:cxn modelId="{F599CEEC-A63F-4E16-A94C-7634659AE6D8}" type="presParOf" srcId="{A0515232-7D33-4B7B-AEDC-E36D2FC7ABE0}" destId="{E0EBD31D-76D4-40B5-A210-A6E31747DCB7}" srcOrd="5" destOrd="0" presId="urn:microsoft.com/office/officeart/2005/8/layout/chevron1"/>
    <dgm:cxn modelId="{B77D71B2-9330-4C59-BAE6-4485BD927ED3}" type="presParOf" srcId="{A0515232-7D33-4B7B-AEDC-E36D2FC7ABE0}" destId="{FE177610-195A-4EF7-A85A-E2A4E0C1B5D4}" srcOrd="6" destOrd="0" presId="urn:microsoft.com/office/officeart/2005/8/layout/chevron1"/>
    <dgm:cxn modelId="{542700B3-2301-44D8-AAA8-89EFADED22C8}" type="presParOf" srcId="{A0515232-7D33-4B7B-AEDC-E36D2FC7ABE0}" destId="{F2DA07FC-3C37-41AD-95E7-48FCF244A94F}" srcOrd="7" destOrd="0" presId="urn:microsoft.com/office/officeart/2005/8/layout/chevron1"/>
    <dgm:cxn modelId="{69C804C1-801C-48FE-BDDC-E08783BFA685}" type="presParOf" srcId="{A0515232-7D33-4B7B-AEDC-E36D2FC7ABE0}" destId="{C51A2E01-451F-4CF9-AF03-804A09464C6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5782B4FC-B05F-48A7-9EE8-B9ECCFBA1AD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F90E927-ADF4-4B9A-AA91-4B0B77437A26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</a:rPr>
            <a:t>Работа тока</a:t>
          </a:r>
          <a:endParaRPr lang="ru-RU" b="0" i="1" dirty="0">
            <a:solidFill>
              <a:schemeClr val="bg1"/>
            </a:solidFill>
          </a:endParaRPr>
        </a:p>
      </dgm:t>
    </dgm:pt>
    <dgm:pt modelId="{89988276-2064-435B-AF00-EC20756FF637}" type="parTrans" cxnId="{DE4A6CED-FAC0-43EC-92A6-33765E31CFA7}">
      <dgm:prSet/>
      <dgm:spPr/>
      <dgm:t>
        <a:bodyPr/>
        <a:lstStyle/>
        <a:p>
          <a:endParaRPr lang="ru-RU"/>
        </a:p>
      </dgm:t>
    </dgm:pt>
    <dgm:pt modelId="{AB1F8CB0-AC60-4914-B796-FB7353B1B28D}" type="sibTrans" cxnId="{DE4A6CED-FAC0-43EC-92A6-33765E31CFA7}">
      <dgm:prSet/>
      <dgm:spPr/>
      <dgm:t>
        <a:bodyPr/>
        <a:lstStyle/>
        <a:p>
          <a:endParaRPr lang="ru-RU"/>
        </a:p>
      </dgm:t>
    </dgm:pt>
    <dgm:pt modelId="{4715958A-E261-4B34-8C12-E5133ACD3AF5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  <a:hlinkClick xmlns:r="http://schemas.openxmlformats.org/officeDocument/2006/relationships" r:id="rId1" action="ppaction://hlinksldjump"/>
            </a:rPr>
            <a:t>Мощность</a:t>
          </a:r>
          <a:endParaRPr lang="ru-RU" b="0" i="1" dirty="0">
            <a:solidFill>
              <a:schemeClr val="bg1"/>
            </a:solidFill>
          </a:endParaRPr>
        </a:p>
      </dgm:t>
    </dgm:pt>
    <dgm:pt modelId="{C31EA885-7EE0-45F3-9DD2-56F647091ADD}" type="parTrans" cxnId="{2BF71179-70C4-498B-9C98-9B77D28F3386}">
      <dgm:prSet/>
      <dgm:spPr/>
      <dgm:t>
        <a:bodyPr/>
        <a:lstStyle/>
        <a:p>
          <a:endParaRPr lang="ru-RU"/>
        </a:p>
      </dgm:t>
    </dgm:pt>
    <dgm:pt modelId="{4D9A6239-99E9-40A2-A371-38AA44EE4357}" type="sibTrans" cxnId="{2BF71179-70C4-498B-9C98-9B77D28F3386}">
      <dgm:prSet/>
      <dgm:spPr/>
      <dgm:t>
        <a:bodyPr/>
        <a:lstStyle/>
        <a:p>
          <a:endParaRPr lang="ru-RU"/>
        </a:p>
      </dgm:t>
    </dgm:pt>
    <dgm:pt modelId="{2F34283B-C3B3-4F3B-B696-A67037E2A402}">
      <dgm:prSet phldrT="[Текст]"/>
      <dgm:spPr/>
      <dgm:t>
        <a:bodyPr/>
        <a:lstStyle/>
        <a:p>
          <a:r>
            <a:rPr lang="ru-RU" b="1" i="1" dirty="0" smtClean="0">
              <a:solidFill>
                <a:schemeClr val="bg1"/>
              </a:solidFill>
            </a:rPr>
            <a:t>Закон Джоуля- Ленца</a:t>
          </a:r>
          <a:endParaRPr lang="ru-RU" b="1" i="1" dirty="0">
            <a:solidFill>
              <a:schemeClr val="bg1"/>
            </a:solidFill>
          </a:endParaRPr>
        </a:p>
      </dgm:t>
    </dgm:pt>
    <dgm:pt modelId="{A79A0352-EC7D-4A41-BA6E-E9396B559A3A}" type="parTrans" cxnId="{3E928D0F-9BD4-4642-AD53-9BB2A23F473A}">
      <dgm:prSet/>
      <dgm:spPr/>
      <dgm:t>
        <a:bodyPr/>
        <a:lstStyle/>
        <a:p>
          <a:endParaRPr lang="ru-RU"/>
        </a:p>
      </dgm:t>
    </dgm:pt>
    <dgm:pt modelId="{32E2C6FB-A658-47B1-AF7C-A795D8EE7FBE}" type="sibTrans" cxnId="{3E928D0F-9BD4-4642-AD53-9BB2A23F473A}">
      <dgm:prSet/>
      <dgm:spPr/>
      <dgm:t>
        <a:bodyPr/>
        <a:lstStyle/>
        <a:p>
          <a:endParaRPr lang="ru-RU"/>
        </a:p>
      </dgm:t>
    </dgm:pt>
    <dgm:pt modelId="{D0D39A4B-5ED9-407A-A42A-E98A073D25B5}">
      <dgm:prSet phldrT="[Текст]"/>
      <dgm:spPr/>
      <dgm:t>
        <a:bodyPr/>
        <a:lstStyle/>
        <a:p>
          <a:r>
            <a:rPr lang="ru-RU" i="1" dirty="0" smtClean="0">
              <a:solidFill>
                <a:schemeClr val="tx1"/>
              </a:solidFill>
            </a:rPr>
            <a:t>Решение задач</a:t>
          </a:r>
          <a:endParaRPr lang="ru-RU" i="1" dirty="0">
            <a:solidFill>
              <a:schemeClr val="tx1"/>
            </a:solidFill>
          </a:endParaRPr>
        </a:p>
      </dgm:t>
    </dgm:pt>
    <dgm:pt modelId="{173251B5-EAFC-4A2F-92A6-D5CC7C84BE3B}" type="parTrans" cxnId="{72C1E168-65DB-4DC7-973B-B74042057320}">
      <dgm:prSet/>
      <dgm:spPr/>
      <dgm:t>
        <a:bodyPr/>
        <a:lstStyle/>
        <a:p>
          <a:endParaRPr lang="ru-RU"/>
        </a:p>
      </dgm:t>
    </dgm:pt>
    <dgm:pt modelId="{868F5AA0-A394-4557-8F11-3CD4748C4C32}" type="sibTrans" cxnId="{72C1E168-65DB-4DC7-973B-B74042057320}">
      <dgm:prSet/>
      <dgm:spPr/>
      <dgm:t>
        <a:bodyPr/>
        <a:lstStyle/>
        <a:p>
          <a:endParaRPr lang="ru-RU"/>
        </a:p>
      </dgm:t>
    </dgm:pt>
    <dgm:pt modelId="{4036A169-3FC2-4673-AAB8-D71CB3454EFA}">
      <dgm:prSet phldrT="[Текст]"/>
      <dgm:spPr/>
      <dgm:t>
        <a:bodyPr/>
        <a:lstStyle/>
        <a:p>
          <a:r>
            <a:rPr lang="ru-RU" i="1" dirty="0" smtClean="0"/>
            <a:t>Задачи для самостоятельного решения</a:t>
          </a:r>
          <a:endParaRPr lang="ru-RU" i="1" dirty="0"/>
        </a:p>
      </dgm:t>
    </dgm:pt>
    <dgm:pt modelId="{7676ABD4-C3E2-4D13-986F-9FDD8F844D10}" type="parTrans" cxnId="{AC016DA3-9EB0-4C33-A7BF-0E68149E38A5}">
      <dgm:prSet/>
      <dgm:spPr/>
      <dgm:t>
        <a:bodyPr/>
        <a:lstStyle/>
        <a:p>
          <a:endParaRPr lang="ru-RU"/>
        </a:p>
      </dgm:t>
    </dgm:pt>
    <dgm:pt modelId="{E7A7FE02-CDFA-4973-879C-3C0610D11E2D}" type="sibTrans" cxnId="{AC016DA3-9EB0-4C33-A7BF-0E68149E38A5}">
      <dgm:prSet/>
      <dgm:spPr/>
      <dgm:t>
        <a:bodyPr/>
        <a:lstStyle/>
        <a:p>
          <a:endParaRPr lang="ru-RU"/>
        </a:p>
      </dgm:t>
    </dgm:pt>
    <dgm:pt modelId="{A0515232-7D33-4B7B-AEDC-E36D2FC7ABE0}" type="pres">
      <dgm:prSet presAssocID="{5782B4FC-B05F-48A7-9EE8-B9ECCFBA1AD7}" presName="Name0" presStyleCnt="0">
        <dgm:presLayoutVars>
          <dgm:dir/>
          <dgm:animLvl val="lvl"/>
          <dgm:resizeHandles val="exact"/>
        </dgm:presLayoutVars>
      </dgm:prSet>
      <dgm:spPr/>
    </dgm:pt>
    <dgm:pt modelId="{224370A2-1325-4441-925E-C7C42552CC1B}" type="pres">
      <dgm:prSet presAssocID="{0F90E927-ADF4-4B9A-AA91-4B0B77437A2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00047-EC09-4115-9618-2E821073A6EC}" type="pres">
      <dgm:prSet presAssocID="{AB1F8CB0-AC60-4914-B796-FB7353B1B28D}" presName="parTxOnlySpace" presStyleCnt="0"/>
      <dgm:spPr/>
    </dgm:pt>
    <dgm:pt modelId="{B80F9685-DA12-4006-A648-61A4D8D4F5DA}" type="pres">
      <dgm:prSet presAssocID="{4715958A-E261-4B34-8C12-E5133ACD3AF5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FC81F-4507-4569-8433-9A501A341100}" type="pres">
      <dgm:prSet presAssocID="{4D9A6239-99E9-40A2-A371-38AA44EE4357}" presName="parTxOnlySpace" presStyleCnt="0"/>
      <dgm:spPr/>
    </dgm:pt>
    <dgm:pt modelId="{59F059B0-211F-4E03-B3DB-50B3B8CFF0CF}" type="pres">
      <dgm:prSet presAssocID="{2F34283B-C3B3-4F3B-B696-A67037E2A402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BD31D-76D4-40B5-A210-A6E31747DCB7}" type="pres">
      <dgm:prSet presAssocID="{32E2C6FB-A658-47B1-AF7C-A795D8EE7FBE}" presName="parTxOnlySpace" presStyleCnt="0"/>
      <dgm:spPr/>
    </dgm:pt>
    <dgm:pt modelId="{FE177610-195A-4EF7-A85A-E2A4E0C1B5D4}" type="pres">
      <dgm:prSet presAssocID="{D0D39A4B-5ED9-407A-A42A-E98A073D25B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A07FC-3C37-41AD-95E7-48FCF244A94F}" type="pres">
      <dgm:prSet presAssocID="{868F5AA0-A394-4557-8F11-3CD4748C4C32}" presName="parTxOnlySpace" presStyleCnt="0"/>
      <dgm:spPr/>
    </dgm:pt>
    <dgm:pt modelId="{C51A2E01-451F-4CF9-AF03-804A09464C63}" type="pres">
      <dgm:prSet presAssocID="{4036A169-3FC2-4673-AAB8-D71CB3454EF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F71179-70C4-498B-9C98-9B77D28F3386}" srcId="{5782B4FC-B05F-48A7-9EE8-B9ECCFBA1AD7}" destId="{4715958A-E261-4B34-8C12-E5133ACD3AF5}" srcOrd="1" destOrd="0" parTransId="{C31EA885-7EE0-45F3-9DD2-56F647091ADD}" sibTransId="{4D9A6239-99E9-40A2-A371-38AA44EE4357}"/>
    <dgm:cxn modelId="{DE4A6CED-FAC0-43EC-92A6-33765E31CFA7}" srcId="{5782B4FC-B05F-48A7-9EE8-B9ECCFBA1AD7}" destId="{0F90E927-ADF4-4B9A-AA91-4B0B77437A26}" srcOrd="0" destOrd="0" parTransId="{89988276-2064-435B-AF00-EC20756FF637}" sibTransId="{AB1F8CB0-AC60-4914-B796-FB7353B1B28D}"/>
    <dgm:cxn modelId="{25B6AFB8-3B06-4ED5-9B89-32DCF876651D}" type="presOf" srcId="{5782B4FC-B05F-48A7-9EE8-B9ECCFBA1AD7}" destId="{A0515232-7D33-4B7B-AEDC-E36D2FC7ABE0}" srcOrd="0" destOrd="0" presId="urn:microsoft.com/office/officeart/2005/8/layout/chevron1"/>
    <dgm:cxn modelId="{3E106222-D660-435D-BC44-58E8363B173E}" type="presOf" srcId="{4036A169-3FC2-4673-AAB8-D71CB3454EFA}" destId="{C51A2E01-451F-4CF9-AF03-804A09464C63}" srcOrd="0" destOrd="0" presId="urn:microsoft.com/office/officeart/2005/8/layout/chevron1"/>
    <dgm:cxn modelId="{4983E96D-BD70-4503-85C6-0A1C11127F0B}" type="presOf" srcId="{0F90E927-ADF4-4B9A-AA91-4B0B77437A26}" destId="{224370A2-1325-4441-925E-C7C42552CC1B}" srcOrd="0" destOrd="0" presId="urn:microsoft.com/office/officeart/2005/8/layout/chevron1"/>
    <dgm:cxn modelId="{161DB083-73E9-47F2-B9D3-194DA0A51640}" type="presOf" srcId="{D0D39A4B-5ED9-407A-A42A-E98A073D25B5}" destId="{FE177610-195A-4EF7-A85A-E2A4E0C1B5D4}" srcOrd="0" destOrd="0" presId="urn:microsoft.com/office/officeart/2005/8/layout/chevron1"/>
    <dgm:cxn modelId="{72C1E168-65DB-4DC7-973B-B74042057320}" srcId="{5782B4FC-B05F-48A7-9EE8-B9ECCFBA1AD7}" destId="{D0D39A4B-5ED9-407A-A42A-E98A073D25B5}" srcOrd="3" destOrd="0" parTransId="{173251B5-EAFC-4A2F-92A6-D5CC7C84BE3B}" sibTransId="{868F5AA0-A394-4557-8F11-3CD4748C4C32}"/>
    <dgm:cxn modelId="{CEC7DA74-2A40-4149-9985-19AD3F8F36B4}" type="presOf" srcId="{2F34283B-C3B3-4F3B-B696-A67037E2A402}" destId="{59F059B0-211F-4E03-B3DB-50B3B8CFF0CF}" srcOrd="0" destOrd="0" presId="urn:microsoft.com/office/officeart/2005/8/layout/chevron1"/>
    <dgm:cxn modelId="{AC016DA3-9EB0-4C33-A7BF-0E68149E38A5}" srcId="{5782B4FC-B05F-48A7-9EE8-B9ECCFBA1AD7}" destId="{4036A169-3FC2-4673-AAB8-D71CB3454EFA}" srcOrd="4" destOrd="0" parTransId="{7676ABD4-C3E2-4D13-986F-9FDD8F844D10}" sibTransId="{E7A7FE02-CDFA-4973-879C-3C0610D11E2D}"/>
    <dgm:cxn modelId="{3E928D0F-9BD4-4642-AD53-9BB2A23F473A}" srcId="{5782B4FC-B05F-48A7-9EE8-B9ECCFBA1AD7}" destId="{2F34283B-C3B3-4F3B-B696-A67037E2A402}" srcOrd="2" destOrd="0" parTransId="{A79A0352-EC7D-4A41-BA6E-E9396B559A3A}" sibTransId="{32E2C6FB-A658-47B1-AF7C-A795D8EE7FBE}"/>
    <dgm:cxn modelId="{41C548AC-0857-4AAB-9B4E-D40719DE0A0E}" type="presOf" srcId="{4715958A-E261-4B34-8C12-E5133ACD3AF5}" destId="{B80F9685-DA12-4006-A648-61A4D8D4F5DA}" srcOrd="0" destOrd="0" presId="urn:microsoft.com/office/officeart/2005/8/layout/chevron1"/>
    <dgm:cxn modelId="{5FC14B60-6FD0-435C-A6F7-F8DEC6918A10}" type="presParOf" srcId="{A0515232-7D33-4B7B-AEDC-E36D2FC7ABE0}" destId="{224370A2-1325-4441-925E-C7C42552CC1B}" srcOrd="0" destOrd="0" presId="urn:microsoft.com/office/officeart/2005/8/layout/chevron1"/>
    <dgm:cxn modelId="{F68E37F5-EC7E-42B7-B278-50CB29578AB1}" type="presParOf" srcId="{A0515232-7D33-4B7B-AEDC-E36D2FC7ABE0}" destId="{32400047-EC09-4115-9618-2E821073A6EC}" srcOrd="1" destOrd="0" presId="urn:microsoft.com/office/officeart/2005/8/layout/chevron1"/>
    <dgm:cxn modelId="{CF23DC16-9405-4C84-AA3A-0712C9F60E7C}" type="presParOf" srcId="{A0515232-7D33-4B7B-AEDC-E36D2FC7ABE0}" destId="{B80F9685-DA12-4006-A648-61A4D8D4F5DA}" srcOrd="2" destOrd="0" presId="urn:microsoft.com/office/officeart/2005/8/layout/chevron1"/>
    <dgm:cxn modelId="{1D7588E7-3844-4160-B86D-22F7C8B9BAB1}" type="presParOf" srcId="{A0515232-7D33-4B7B-AEDC-E36D2FC7ABE0}" destId="{AD2FC81F-4507-4569-8433-9A501A341100}" srcOrd="3" destOrd="0" presId="urn:microsoft.com/office/officeart/2005/8/layout/chevron1"/>
    <dgm:cxn modelId="{EA9AB017-0494-4EAD-A79B-1F22E0F6CF18}" type="presParOf" srcId="{A0515232-7D33-4B7B-AEDC-E36D2FC7ABE0}" destId="{59F059B0-211F-4E03-B3DB-50B3B8CFF0CF}" srcOrd="4" destOrd="0" presId="urn:microsoft.com/office/officeart/2005/8/layout/chevron1"/>
    <dgm:cxn modelId="{6BBF53E8-C717-44A5-839A-711BB1202DB6}" type="presParOf" srcId="{A0515232-7D33-4B7B-AEDC-E36D2FC7ABE0}" destId="{E0EBD31D-76D4-40B5-A210-A6E31747DCB7}" srcOrd="5" destOrd="0" presId="urn:microsoft.com/office/officeart/2005/8/layout/chevron1"/>
    <dgm:cxn modelId="{7C763701-DBB8-482C-A60C-E1216C993D52}" type="presParOf" srcId="{A0515232-7D33-4B7B-AEDC-E36D2FC7ABE0}" destId="{FE177610-195A-4EF7-A85A-E2A4E0C1B5D4}" srcOrd="6" destOrd="0" presId="urn:microsoft.com/office/officeart/2005/8/layout/chevron1"/>
    <dgm:cxn modelId="{9E9EE62C-1D23-41C7-B45B-CBD134124118}" type="presParOf" srcId="{A0515232-7D33-4B7B-AEDC-E36D2FC7ABE0}" destId="{F2DA07FC-3C37-41AD-95E7-48FCF244A94F}" srcOrd="7" destOrd="0" presId="urn:microsoft.com/office/officeart/2005/8/layout/chevron1"/>
    <dgm:cxn modelId="{554C9361-8877-43C8-8D3D-5DE7A7C2FC4D}" type="presParOf" srcId="{A0515232-7D33-4B7B-AEDC-E36D2FC7ABE0}" destId="{C51A2E01-451F-4CF9-AF03-804A09464C6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5782B4FC-B05F-48A7-9EE8-B9ECCFBA1AD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F90E927-ADF4-4B9A-AA91-4B0B77437A26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  <a:hlinkClick xmlns:r="http://schemas.openxmlformats.org/officeDocument/2006/relationships" r:id="rId1" action="ppaction://hlinksldjump"/>
            </a:rPr>
            <a:t>Работа тока</a:t>
          </a:r>
          <a:endParaRPr lang="ru-RU" b="0" i="1" dirty="0">
            <a:solidFill>
              <a:schemeClr val="bg1"/>
            </a:solidFill>
          </a:endParaRPr>
        </a:p>
      </dgm:t>
    </dgm:pt>
    <dgm:pt modelId="{89988276-2064-435B-AF00-EC20756FF637}" type="parTrans" cxnId="{DE4A6CED-FAC0-43EC-92A6-33765E31CFA7}">
      <dgm:prSet/>
      <dgm:spPr/>
      <dgm:t>
        <a:bodyPr/>
        <a:lstStyle/>
        <a:p>
          <a:endParaRPr lang="ru-RU"/>
        </a:p>
      </dgm:t>
    </dgm:pt>
    <dgm:pt modelId="{AB1F8CB0-AC60-4914-B796-FB7353B1B28D}" type="sibTrans" cxnId="{DE4A6CED-FAC0-43EC-92A6-33765E31CFA7}">
      <dgm:prSet/>
      <dgm:spPr/>
      <dgm:t>
        <a:bodyPr/>
        <a:lstStyle/>
        <a:p>
          <a:endParaRPr lang="ru-RU"/>
        </a:p>
      </dgm:t>
    </dgm:pt>
    <dgm:pt modelId="{4715958A-E261-4B34-8C12-E5133ACD3AF5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</a:rPr>
            <a:t>Мощность</a:t>
          </a:r>
          <a:endParaRPr lang="ru-RU" b="0" i="1" dirty="0">
            <a:solidFill>
              <a:schemeClr val="bg1"/>
            </a:solidFill>
          </a:endParaRPr>
        </a:p>
      </dgm:t>
    </dgm:pt>
    <dgm:pt modelId="{C31EA885-7EE0-45F3-9DD2-56F647091ADD}" type="parTrans" cxnId="{2BF71179-70C4-498B-9C98-9B77D28F3386}">
      <dgm:prSet/>
      <dgm:spPr/>
      <dgm:t>
        <a:bodyPr/>
        <a:lstStyle/>
        <a:p>
          <a:endParaRPr lang="ru-RU"/>
        </a:p>
      </dgm:t>
    </dgm:pt>
    <dgm:pt modelId="{4D9A6239-99E9-40A2-A371-38AA44EE4357}" type="sibTrans" cxnId="{2BF71179-70C4-498B-9C98-9B77D28F3386}">
      <dgm:prSet/>
      <dgm:spPr/>
      <dgm:t>
        <a:bodyPr/>
        <a:lstStyle/>
        <a:p>
          <a:endParaRPr lang="ru-RU"/>
        </a:p>
      </dgm:t>
    </dgm:pt>
    <dgm:pt modelId="{2F34283B-C3B3-4F3B-B696-A67037E2A402}">
      <dgm:prSet phldrT="[Текст]"/>
      <dgm:spPr/>
      <dgm:t>
        <a:bodyPr/>
        <a:lstStyle/>
        <a:p>
          <a:r>
            <a:rPr lang="ru-RU" b="1" i="1" dirty="0" smtClean="0">
              <a:solidFill>
                <a:schemeClr val="bg1"/>
              </a:solidFill>
            </a:rPr>
            <a:t>Закон Джоуля- Ленца</a:t>
          </a:r>
          <a:endParaRPr lang="ru-RU" b="1" i="1" dirty="0">
            <a:solidFill>
              <a:schemeClr val="bg1"/>
            </a:solidFill>
          </a:endParaRPr>
        </a:p>
      </dgm:t>
    </dgm:pt>
    <dgm:pt modelId="{A79A0352-EC7D-4A41-BA6E-E9396B559A3A}" type="parTrans" cxnId="{3E928D0F-9BD4-4642-AD53-9BB2A23F473A}">
      <dgm:prSet/>
      <dgm:spPr/>
      <dgm:t>
        <a:bodyPr/>
        <a:lstStyle/>
        <a:p>
          <a:endParaRPr lang="ru-RU"/>
        </a:p>
      </dgm:t>
    </dgm:pt>
    <dgm:pt modelId="{32E2C6FB-A658-47B1-AF7C-A795D8EE7FBE}" type="sibTrans" cxnId="{3E928D0F-9BD4-4642-AD53-9BB2A23F473A}">
      <dgm:prSet/>
      <dgm:spPr/>
      <dgm:t>
        <a:bodyPr/>
        <a:lstStyle/>
        <a:p>
          <a:endParaRPr lang="ru-RU"/>
        </a:p>
      </dgm:t>
    </dgm:pt>
    <dgm:pt modelId="{D0D39A4B-5ED9-407A-A42A-E98A073D25B5}">
      <dgm:prSet phldrT="[Текст]"/>
      <dgm:spPr/>
      <dgm:t>
        <a:bodyPr/>
        <a:lstStyle/>
        <a:p>
          <a:r>
            <a:rPr lang="ru-RU" i="1" dirty="0" smtClean="0">
              <a:solidFill>
                <a:schemeClr val="tx1"/>
              </a:solidFill>
            </a:rPr>
            <a:t>Решение задач</a:t>
          </a:r>
          <a:endParaRPr lang="ru-RU" i="1" dirty="0">
            <a:solidFill>
              <a:schemeClr val="tx1"/>
            </a:solidFill>
          </a:endParaRPr>
        </a:p>
      </dgm:t>
    </dgm:pt>
    <dgm:pt modelId="{173251B5-EAFC-4A2F-92A6-D5CC7C84BE3B}" type="parTrans" cxnId="{72C1E168-65DB-4DC7-973B-B74042057320}">
      <dgm:prSet/>
      <dgm:spPr/>
      <dgm:t>
        <a:bodyPr/>
        <a:lstStyle/>
        <a:p>
          <a:endParaRPr lang="ru-RU"/>
        </a:p>
      </dgm:t>
    </dgm:pt>
    <dgm:pt modelId="{868F5AA0-A394-4557-8F11-3CD4748C4C32}" type="sibTrans" cxnId="{72C1E168-65DB-4DC7-973B-B74042057320}">
      <dgm:prSet/>
      <dgm:spPr/>
      <dgm:t>
        <a:bodyPr/>
        <a:lstStyle/>
        <a:p>
          <a:endParaRPr lang="ru-RU"/>
        </a:p>
      </dgm:t>
    </dgm:pt>
    <dgm:pt modelId="{4036A169-3FC2-4673-AAB8-D71CB3454EFA}">
      <dgm:prSet phldrT="[Текст]"/>
      <dgm:spPr/>
      <dgm:t>
        <a:bodyPr/>
        <a:lstStyle/>
        <a:p>
          <a:r>
            <a:rPr lang="ru-RU" i="1" dirty="0" smtClean="0"/>
            <a:t>Задачи для самостоятельного решения</a:t>
          </a:r>
          <a:endParaRPr lang="ru-RU" i="1" dirty="0"/>
        </a:p>
      </dgm:t>
    </dgm:pt>
    <dgm:pt modelId="{7676ABD4-C3E2-4D13-986F-9FDD8F844D10}" type="parTrans" cxnId="{AC016DA3-9EB0-4C33-A7BF-0E68149E38A5}">
      <dgm:prSet/>
      <dgm:spPr/>
      <dgm:t>
        <a:bodyPr/>
        <a:lstStyle/>
        <a:p>
          <a:endParaRPr lang="ru-RU"/>
        </a:p>
      </dgm:t>
    </dgm:pt>
    <dgm:pt modelId="{E7A7FE02-CDFA-4973-879C-3C0610D11E2D}" type="sibTrans" cxnId="{AC016DA3-9EB0-4C33-A7BF-0E68149E38A5}">
      <dgm:prSet/>
      <dgm:spPr/>
      <dgm:t>
        <a:bodyPr/>
        <a:lstStyle/>
        <a:p>
          <a:endParaRPr lang="ru-RU"/>
        </a:p>
      </dgm:t>
    </dgm:pt>
    <dgm:pt modelId="{A0515232-7D33-4B7B-AEDC-E36D2FC7ABE0}" type="pres">
      <dgm:prSet presAssocID="{5782B4FC-B05F-48A7-9EE8-B9ECCFBA1AD7}" presName="Name0" presStyleCnt="0">
        <dgm:presLayoutVars>
          <dgm:dir/>
          <dgm:animLvl val="lvl"/>
          <dgm:resizeHandles val="exact"/>
        </dgm:presLayoutVars>
      </dgm:prSet>
      <dgm:spPr/>
    </dgm:pt>
    <dgm:pt modelId="{224370A2-1325-4441-925E-C7C42552CC1B}" type="pres">
      <dgm:prSet presAssocID="{0F90E927-ADF4-4B9A-AA91-4B0B77437A2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00047-EC09-4115-9618-2E821073A6EC}" type="pres">
      <dgm:prSet presAssocID="{AB1F8CB0-AC60-4914-B796-FB7353B1B28D}" presName="parTxOnlySpace" presStyleCnt="0"/>
      <dgm:spPr/>
    </dgm:pt>
    <dgm:pt modelId="{B80F9685-DA12-4006-A648-61A4D8D4F5DA}" type="pres">
      <dgm:prSet presAssocID="{4715958A-E261-4B34-8C12-E5133ACD3AF5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FC81F-4507-4569-8433-9A501A341100}" type="pres">
      <dgm:prSet presAssocID="{4D9A6239-99E9-40A2-A371-38AA44EE4357}" presName="parTxOnlySpace" presStyleCnt="0"/>
      <dgm:spPr/>
    </dgm:pt>
    <dgm:pt modelId="{59F059B0-211F-4E03-B3DB-50B3B8CFF0CF}" type="pres">
      <dgm:prSet presAssocID="{2F34283B-C3B3-4F3B-B696-A67037E2A402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BD31D-76D4-40B5-A210-A6E31747DCB7}" type="pres">
      <dgm:prSet presAssocID="{32E2C6FB-A658-47B1-AF7C-A795D8EE7FBE}" presName="parTxOnlySpace" presStyleCnt="0"/>
      <dgm:spPr/>
    </dgm:pt>
    <dgm:pt modelId="{FE177610-195A-4EF7-A85A-E2A4E0C1B5D4}" type="pres">
      <dgm:prSet presAssocID="{D0D39A4B-5ED9-407A-A42A-E98A073D25B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A07FC-3C37-41AD-95E7-48FCF244A94F}" type="pres">
      <dgm:prSet presAssocID="{868F5AA0-A394-4557-8F11-3CD4748C4C32}" presName="parTxOnlySpace" presStyleCnt="0"/>
      <dgm:spPr/>
    </dgm:pt>
    <dgm:pt modelId="{C51A2E01-451F-4CF9-AF03-804A09464C63}" type="pres">
      <dgm:prSet presAssocID="{4036A169-3FC2-4673-AAB8-D71CB3454EF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F71179-70C4-498B-9C98-9B77D28F3386}" srcId="{5782B4FC-B05F-48A7-9EE8-B9ECCFBA1AD7}" destId="{4715958A-E261-4B34-8C12-E5133ACD3AF5}" srcOrd="1" destOrd="0" parTransId="{C31EA885-7EE0-45F3-9DD2-56F647091ADD}" sibTransId="{4D9A6239-99E9-40A2-A371-38AA44EE4357}"/>
    <dgm:cxn modelId="{EDE118E5-22AD-4F78-AC0F-43878349A637}" type="presOf" srcId="{0F90E927-ADF4-4B9A-AA91-4B0B77437A26}" destId="{224370A2-1325-4441-925E-C7C42552CC1B}" srcOrd="0" destOrd="0" presId="urn:microsoft.com/office/officeart/2005/8/layout/chevron1"/>
    <dgm:cxn modelId="{DE4A6CED-FAC0-43EC-92A6-33765E31CFA7}" srcId="{5782B4FC-B05F-48A7-9EE8-B9ECCFBA1AD7}" destId="{0F90E927-ADF4-4B9A-AA91-4B0B77437A26}" srcOrd="0" destOrd="0" parTransId="{89988276-2064-435B-AF00-EC20756FF637}" sibTransId="{AB1F8CB0-AC60-4914-B796-FB7353B1B28D}"/>
    <dgm:cxn modelId="{F13685BA-1E54-4A6C-9DF1-6C95452CCFCF}" type="presOf" srcId="{D0D39A4B-5ED9-407A-A42A-E98A073D25B5}" destId="{FE177610-195A-4EF7-A85A-E2A4E0C1B5D4}" srcOrd="0" destOrd="0" presId="urn:microsoft.com/office/officeart/2005/8/layout/chevron1"/>
    <dgm:cxn modelId="{305E5F5A-7B19-4658-9C24-30CED00FFC43}" type="presOf" srcId="{5782B4FC-B05F-48A7-9EE8-B9ECCFBA1AD7}" destId="{A0515232-7D33-4B7B-AEDC-E36D2FC7ABE0}" srcOrd="0" destOrd="0" presId="urn:microsoft.com/office/officeart/2005/8/layout/chevron1"/>
    <dgm:cxn modelId="{72C1E168-65DB-4DC7-973B-B74042057320}" srcId="{5782B4FC-B05F-48A7-9EE8-B9ECCFBA1AD7}" destId="{D0D39A4B-5ED9-407A-A42A-E98A073D25B5}" srcOrd="3" destOrd="0" parTransId="{173251B5-EAFC-4A2F-92A6-D5CC7C84BE3B}" sibTransId="{868F5AA0-A394-4557-8F11-3CD4748C4C32}"/>
    <dgm:cxn modelId="{CCC5207B-7956-4771-ADF8-ECA79DFE1BF1}" type="presOf" srcId="{4036A169-3FC2-4673-AAB8-D71CB3454EFA}" destId="{C51A2E01-451F-4CF9-AF03-804A09464C63}" srcOrd="0" destOrd="0" presId="urn:microsoft.com/office/officeart/2005/8/layout/chevron1"/>
    <dgm:cxn modelId="{C7801D09-5DD1-4C2A-A32E-7DB3ED5C951D}" type="presOf" srcId="{2F34283B-C3B3-4F3B-B696-A67037E2A402}" destId="{59F059B0-211F-4E03-B3DB-50B3B8CFF0CF}" srcOrd="0" destOrd="0" presId="urn:microsoft.com/office/officeart/2005/8/layout/chevron1"/>
    <dgm:cxn modelId="{AC016DA3-9EB0-4C33-A7BF-0E68149E38A5}" srcId="{5782B4FC-B05F-48A7-9EE8-B9ECCFBA1AD7}" destId="{4036A169-3FC2-4673-AAB8-D71CB3454EFA}" srcOrd="4" destOrd="0" parTransId="{7676ABD4-C3E2-4D13-986F-9FDD8F844D10}" sibTransId="{E7A7FE02-CDFA-4973-879C-3C0610D11E2D}"/>
    <dgm:cxn modelId="{3E928D0F-9BD4-4642-AD53-9BB2A23F473A}" srcId="{5782B4FC-B05F-48A7-9EE8-B9ECCFBA1AD7}" destId="{2F34283B-C3B3-4F3B-B696-A67037E2A402}" srcOrd="2" destOrd="0" parTransId="{A79A0352-EC7D-4A41-BA6E-E9396B559A3A}" sibTransId="{32E2C6FB-A658-47B1-AF7C-A795D8EE7FBE}"/>
    <dgm:cxn modelId="{D1C55515-9237-4F29-9676-42E0EBBF49FE}" type="presOf" srcId="{4715958A-E261-4B34-8C12-E5133ACD3AF5}" destId="{B80F9685-DA12-4006-A648-61A4D8D4F5DA}" srcOrd="0" destOrd="0" presId="urn:microsoft.com/office/officeart/2005/8/layout/chevron1"/>
    <dgm:cxn modelId="{CE119351-213F-4531-8B20-60F1FE98332D}" type="presParOf" srcId="{A0515232-7D33-4B7B-AEDC-E36D2FC7ABE0}" destId="{224370A2-1325-4441-925E-C7C42552CC1B}" srcOrd="0" destOrd="0" presId="urn:microsoft.com/office/officeart/2005/8/layout/chevron1"/>
    <dgm:cxn modelId="{4B8A52FA-C159-4A2E-818B-1C464DC08074}" type="presParOf" srcId="{A0515232-7D33-4B7B-AEDC-E36D2FC7ABE0}" destId="{32400047-EC09-4115-9618-2E821073A6EC}" srcOrd="1" destOrd="0" presId="urn:microsoft.com/office/officeart/2005/8/layout/chevron1"/>
    <dgm:cxn modelId="{8770375B-6943-45A8-8E39-7D7062A21C9B}" type="presParOf" srcId="{A0515232-7D33-4B7B-AEDC-E36D2FC7ABE0}" destId="{B80F9685-DA12-4006-A648-61A4D8D4F5DA}" srcOrd="2" destOrd="0" presId="urn:microsoft.com/office/officeart/2005/8/layout/chevron1"/>
    <dgm:cxn modelId="{AF88B575-6392-4F65-827D-AB9BA3BD87BB}" type="presParOf" srcId="{A0515232-7D33-4B7B-AEDC-E36D2FC7ABE0}" destId="{AD2FC81F-4507-4569-8433-9A501A341100}" srcOrd="3" destOrd="0" presId="urn:microsoft.com/office/officeart/2005/8/layout/chevron1"/>
    <dgm:cxn modelId="{011DDBCB-5F67-420F-B14E-3A2E3775277B}" type="presParOf" srcId="{A0515232-7D33-4B7B-AEDC-E36D2FC7ABE0}" destId="{59F059B0-211F-4E03-B3DB-50B3B8CFF0CF}" srcOrd="4" destOrd="0" presId="urn:microsoft.com/office/officeart/2005/8/layout/chevron1"/>
    <dgm:cxn modelId="{411C553C-CE59-43C0-B792-D3BDE52B444D}" type="presParOf" srcId="{A0515232-7D33-4B7B-AEDC-E36D2FC7ABE0}" destId="{E0EBD31D-76D4-40B5-A210-A6E31747DCB7}" srcOrd="5" destOrd="0" presId="urn:microsoft.com/office/officeart/2005/8/layout/chevron1"/>
    <dgm:cxn modelId="{3146E889-2734-41E5-A17E-7410BA03B5AD}" type="presParOf" srcId="{A0515232-7D33-4B7B-AEDC-E36D2FC7ABE0}" destId="{FE177610-195A-4EF7-A85A-E2A4E0C1B5D4}" srcOrd="6" destOrd="0" presId="urn:microsoft.com/office/officeart/2005/8/layout/chevron1"/>
    <dgm:cxn modelId="{980DCF21-B9F4-4B22-AA6B-1902352A3409}" type="presParOf" srcId="{A0515232-7D33-4B7B-AEDC-E36D2FC7ABE0}" destId="{F2DA07FC-3C37-41AD-95E7-48FCF244A94F}" srcOrd="7" destOrd="0" presId="urn:microsoft.com/office/officeart/2005/8/layout/chevron1"/>
    <dgm:cxn modelId="{C88C7D27-569D-4B9C-BE4E-F516E57890A1}" type="presParOf" srcId="{A0515232-7D33-4B7B-AEDC-E36D2FC7ABE0}" destId="{C51A2E01-451F-4CF9-AF03-804A09464C6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5782B4FC-B05F-48A7-9EE8-B9ECCFBA1AD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F90E927-ADF4-4B9A-AA91-4B0B77437A26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  <a:hlinkClick xmlns:r="http://schemas.openxmlformats.org/officeDocument/2006/relationships" r:id="rId1" action="ppaction://hlinksldjump"/>
            </a:rPr>
            <a:t>Работа тока</a:t>
          </a:r>
          <a:endParaRPr lang="ru-RU" b="0" i="1" dirty="0">
            <a:solidFill>
              <a:schemeClr val="bg1"/>
            </a:solidFill>
          </a:endParaRPr>
        </a:p>
      </dgm:t>
    </dgm:pt>
    <dgm:pt modelId="{89988276-2064-435B-AF00-EC20756FF637}" type="parTrans" cxnId="{DE4A6CED-FAC0-43EC-92A6-33765E31CFA7}">
      <dgm:prSet/>
      <dgm:spPr/>
      <dgm:t>
        <a:bodyPr/>
        <a:lstStyle/>
        <a:p>
          <a:endParaRPr lang="ru-RU"/>
        </a:p>
      </dgm:t>
    </dgm:pt>
    <dgm:pt modelId="{AB1F8CB0-AC60-4914-B796-FB7353B1B28D}" type="sibTrans" cxnId="{DE4A6CED-FAC0-43EC-92A6-33765E31CFA7}">
      <dgm:prSet/>
      <dgm:spPr/>
      <dgm:t>
        <a:bodyPr/>
        <a:lstStyle/>
        <a:p>
          <a:endParaRPr lang="ru-RU"/>
        </a:p>
      </dgm:t>
    </dgm:pt>
    <dgm:pt modelId="{4715958A-E261-4B34-8C12-E5133ACD3AF5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</a:rPr>
            <a:t>Мощность</a:t>
          </a:r>
          <a:endParaRPr lang="ru-RU" b="0" i="1" dirty="0">
            <a:solidFill>
              <a:schemeClr val="bg1"/>
            </a:solidFill>
          </a:endParaRPr>
        </a:p>
      </dgm:t>
    </dgm:pt>
    <dgm:pt modelId="{C31EA885-7EE0-45F3-9DD2-56F647091ADD}" type="parTrans" cxnId="{2BF71179-70C4-498B-9C98-9B77D28F3386}">
      <dgm:prSet/>
      <dgm:spPr/>
      <dgm:t>
        <a:bodyPr/>
        <a:lstStyle/>
        <a:p>
          <a:endParaRPr lang="ru-RU"/>
        </a:p>
      </dgm:t>
    </dgm:pt>
    <dgm:pt modelId="{4D9A6239-99E9-40A2-A371-38AA44EE4357}" type="sibTrans" cxnId="{2BF71179-70C4-498B-9C98-9B77D28F3386}">
      <dgm:prSet/>
      <dgm:spPr/>
      <dgm:t>
        <a:bodyPr/>
        <a:lstStyle/>
        <a:p>
          <a:endParaRPr lang="ru-RU"/>
        </a:p>
      </dgm:t>
    </dgm:pt>
    <dgm:pt modelId="{2F34283B-C3B3-4F3B-B696-A67037E2A402}">
      <dgm:prSet phldrT="[Текст]"/>
      <dgm:spPr/>
      <dgm:t>
        <a:bodyPr/>
        <a:lstStyle/>
        <a:p>
          <a:r>
            <a:rPr lang="ru-RU" b="1" i="1" dirty="0" smtClean="0">
              <a:solidFill>
                <a:schemeClr val="bg1"/>
              </a:solidFill>
            </a:rPr>
            <a:t>Закон Джоуля- Ленца</a:t>
          </a:r>
          <a:endParaRPr lang="ru-RU" b="1" i="1" dirty="0">
            <a:solidFill>
              <a:schemeClr val="bg1"/>
            </a:solidFill>
          </a:endParaRPr>
        </a:p>
      </dgm:t>
    </dgm:pt>
    <dgm:pt modelId="{A79A0352-EC7D-4A41-BA6E-E9396B559A3A}" type="parTrans" cxnId="{3E928D0F-9BD4-4642-AD53-9BB2A23F473A}">
      <dgm:prSet/>
      <dgm:spPr/>
      <dgm:t>
        <a:bodyPr/>
        <a:lstStyle/>
        <a:p>
          <a:endParaRPr lang="ru-RU"/>
        </a:p>
      </dgm:t>
    </dgm:pt>
    <dgm:pt modelId="{32E2C6FB-A658-47B1-AF7C-A795D8EE7FBE}" type="sibTrans" cxnId="{3E928D0F-9BD4-4642-AD53-9BB2A23F473A}">
      <dgm:prSet/>
      <dgm:spPr/>
      <dgm:t>
        <a:bodyPr/>
        <a:lstStyle/>
        <a:p>
          <a:endParaRPr lang="ru-RU"/>
        </a:p>
      </dgm:t>
    </dgm:pt>
    <dgm:pt modelId="{D0D39A4B-5ED9-407A-A42A-E98A073D25B5}">
      <dgm:prSet phldrT="[Текст]"/>
      <dgm:spPr/>
      <dgm:t>
        <a:bodyPr/>
        <a:lstStyle/>
        <a:p>
          <a:r>
            <a:rPr lang="ru-RU" i="1" dirty="0" smtClean="0">
              <a:solidFill>
                <a:schemeClr val="tx1"/>
              </a:solidFill>
            </a:rPr>
            <a:t>Решение задач</a:t>
          </a:r>
          <a:endParaRPr lang="ru-RU" i="1" dirty="0">
            <a:solidFill>
              <a:schemeClr val="tx1"/>
            </a:solidFill>
          </a:endParaRPr>
        </a:p>
      </dgm:t>
    </dgm:pt>
    <dgm:pt modelId="{173251B5-EAFC-4A2F-92A6-D5CC7C84BE3B}" type="parTrans" cxnId="{72C1E168-65DB-4DC7-973B-B74042057320}">
      <dgm:prSet/>
      <dgm:spPr/>
      <dgm:t>
        <a:bodyPr/>
        <a:lstStyle/>
        <a:p>
          <a:endParaRPr lang="ru-RU"/>
        </a:p>
      </dgm:t>
    </dgm:pt>
    <dgm:pt modelId="{868F5AA0-A394-4557-8F11-3CD4748C4C32}" type="sibTrans" cxnId="{72C1E168-65DB-4DC7-973B-B74042057320}">
      <dgm:prSet/>
      <dgm:spPr/>
      <dgm:t>
        <a:bodyPr/>
        <a:lstStyle/>
        <a:p>
          <a:endParaRPr lang="ru-RU"/>
        </a:p>
      </dgm:t>
    </dgm:pt>
    <dgm:pt modelId="{4036A169-3FC2-4673-AAB8-D71CB3454EFA}">
      <dgm:prSet phldrT="[Текст]"/>
      <dgm:spPr/>
      <dgm:t>
        <a:bodyPr/>
        <a:lstStyle/>
        <a:p>
          <a:r>
            <a:rPr lang="ru-RU" i="1" dirty="0" smtClean="0"/>
            <a:t>Задачи для самостоятельного решения</a:t>
          </a:r>
          <a:endParaRPr lang="ru-RU" i="1" dirty="0"/>
        </a:p>
      </dgm:t>
    </dgm:pt>
    <dgm:pt modelId="{7676ABD4-C3E2-4D13-986F-9FDD8F844D10}" type="parTrans" cxnId="{AC016DA3-9EB0-4C33-A7BF-0E68149E38A5}">
      <dgm:prSet/>
      <dgm:spPr/>
      <dgm:t>
        <a:bodyPr/>
        <a:lstStyle/>
        <a:p>
          <a:endParaRPr lang="ru-RU"/>
        </a:p>
      </dgm:t>
    </dgm:pt>
    <dgm:pt modelId="{E7A7FE02-CDFA-4973-879C-3C0610D11E2D}" type="sibTrans" cxnId="{AC016DA3-9EB0-4C33-A7BF-0E68149E38A5}">
      <dgm:prSet/>
      <dgm:spPr/>
      <dgm:t>
        <a:bodyPr/>
        <a:lstStyle/>
        <a:p>
          <a:endParaRPr lang="ru-RU"/>
        </a:p>
      </dgm:t>
    </dgm:pt>
    <dgm:pt modelId="{A0515232-7D33-4B7B-AEDC-E36D2FC7ABE0}" type="pres">
      <dgm:prSet presAssocID="{5782B4FC-B05F-48A7-9EE8-B9ECCFBA1AD7}" presName="Name0" presStyleCnt="0">
        <dgm:presLayoutVars>
          <dgm:dir/>
          <dgm:animLvl val="lvl"/>
          <dgm:resizeHandles val="exact"/>
        </dgm:presLayoutVars>
      </dgm:prSet>
      <dgm:spPr/>
    </dgm:pt>
    <dgm:pt modelId="{224370A2-1325-4441-925E-C7C42552CC1B}" type="pres">
      <dgm:prSet presAssocID="{0F90E927-ADF4-4B9A-AA91-4B0B77437A2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00047-EC09-4115-9618-2E821073A6EC}" type="pres">
      <dgm:prSet presAssocID="{AB1F8CB0-AC60-4914-B796-FB7353B1B28D}" presName="parTxOnlySpace" presStyleCnt="0"/>
      <dgm:spPr/>
    </dgm:pt>
    <dgm:pt modelId="{B80F9685-DA12-4006-A648-61A4D8D4F5DA}" type="pres">
      <dgm:prSet presAssocID="{4715958A-E261-4B34-8C12-E5133ACD3AF5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FC81F-4507-4569-8433-9A501A341100}" type="pres">
      <dgm:prSet presAssocID="{4D9A6239-99E9-40A2-A371-38AA44EE4357}" presName="parTxOnlySpace" presStyleCnt="0"/>
      <dgm:spPr/>
    </dgm:pt>
    <dgm:pt modelId="{59F059B0-211F-4E03-B3DB-50B3B8CFF0CF}" type="pres">
      <dgm:prSet presAssocID="{2F34283B-C3B3-4F3B-B696-A67037E2A402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BD31D-76D4-40B5-A210-A6E31747DCB7}" type="pres">
      <dgm:prSet presAssocID="{32E2C6FB-A658-47B1-AF7C-A795D8EE7FBE}" presName="parTxOnlySpace" presStyleCnt="0"/>
      <dgm:spPr/>
    </dgm:pt>
    <dgm:pt modelId="{FE177610-195A-4EF7-A85A-E2A4E0C1B5D4}" type="pres">
      <dgm:prSet presAssocID="{D0D39A4B-5ED9-407A-A42A-E98A073D25B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A07FC-3C37-41AD-95E7-48FCF244A94F}" type="pres">
      <dgm:prSet presAssocID="{868F5AA0-A394-4557-8F11-3CD4748C4C32}" presName="parTxOnlySpace" presStyleCnt="0"/>
      <dgm:spPr/>
    </dgm:pt>
    <dgm:pt modelId="{C51A2E01-451F-4CF9-AF03-804A09464C63}" type="pres">
      <dgm:prSet presAssocID="{4036A169-3FC2-4673-AAB8-D71CB3454EF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F71179-70C4-498B-9C98-9B77D28F3386}" srcId="{5782B4FC-B05F-48A7-9EE8-B9ECCFBA1AD7}" destId="{4715958A-E261-4B34-8C12-E5133ACD3AF5}" srcOrd="1" destOrd="0" parTransId="{C31EA885-7EE0-45F3-9DD2-56F647091ADD}" sibTransId="{4D9A6239-99E9-40A2-A371-38AA44EE4357}"/>
    <dgm:cxn modelId="{DE4A6CED-FAC0-43EC-92A6-33765E31CFA7}" srcId="{5782B4FC-B05F-48A7-9EE8-B9ECCFBA1AD7}" destId="{0F90E927-ADF4-4B9A-AA91-4B0B77437A26}" srcOrd="0" destOrd="0" parTransId="{89988276-2064-435B-AF00-EC20756FF637}" sibTransId="{AB1F8CB0-AC60-4914-B796-FB7353B1B28D}"/>
    <dgm:cxn modelId="{24999F61-CA83-4148-93DF-35ED471416D0}" type="presOf" srcId="{5782B4FC-B05F-48A7-9EE8-B9ECCFBA1AD7}" destId="{A0515232-7D33-4B7B-AEDC-E36D2FC7ABE0}" srcOrd="0" destOrd="0" presId="urn:microsoft.com/office/officeart/2005/8/layout/chevron1"/>
    <dgm:cxn modelId="{287C6F6C-C3BA-4559-B2B4-FD07EA54AC68}" type="presOf" srcId="{4036A169-3FC2-4673-AAB8-D71CB3454EFA}" destId="{C51A2E01-451F-4CF9-AF03-804A09464C63}" srcOrd="0" destOrd="0" presId="urn:microsoft.com/office/officeart/2005/8/layout/chevron1"/>
    <dgm:cxn modelId="{8C4C7CBD-E6F2-433D-94CA-CBDF811CA059}" type="presOf" srcId="{2F34283B-C3B3-4F3B-B696-A67037E2A402}" destId="{59F059B0-211F-4E03-B3DB-50B3B8CFF0CF}" srcOrd="0" destOrd="0" presId="urn:microsoft.com/office/officeart/2005/8/layout/chevron1"/>
    <dgm:cxn modelId="{72C1E168-65DB-4DC7-973B-B74042057320}" srcId="{5782B4FC-B05F-48A7-9EE8-B9ECCFBA1AD7}" destId="{D0D39A4B-5ED9-407A-A42A-E98A073D25B5}" srcOrd="3" destOrd="0" parTransId="{173251B5-EAFC-4A2F-92A6-D5CC7C84BE3B}" sibTransId="{868F5AA0-A394-4557-8F11-3CD4748C4C32}"/>
    <dgm:cxn modelId="{AB100B43-4B7F-4AD8-995F-DB7A291AC44B}" type="presOf" srcId="{0F90E927-ADF4-4B9A-AA91-4B0B77437A26}" destId="{224370A2-1325-4441-925E-C7C42552CC1B}" srcOrd="0" destOrd="0" presId="urn:microsoft.com/office/officeart/2005/8/layout/chevron1"/>
    <dgm:cxn modelId="{AC016DA3-9EB0-4C33-A7BF-0E68149E38A5}" srcId="{5782B4FC-B05F-48A7-9EE8-B9ECCFBA1AD7}" destId="{4036A169-3FC2-4673-AAB8-D71CB3454EFA}" srcOrd="4" destOrd="0" parTransId="{7676ABD4-C3E2-4D13-986F-9FDD8F844D10}" sibTransId="{E7A7FE02-CDFA-4973-879C-3C0610D11E2D}"/>
    <dgm:cxn modelId="{3E928D0F-9BD4-4642-AD53-9BB2A23F473A}" srcId="{5782B4FC-B05F-48A7-9EE8-B9ECCFBA1AD7}" destId="{2F34283B-C3B3-4F3B-B696-A67037E2A402}" srcOrd="2" destOrd="0" parTransId="{A79A0352-EC7D-4A41-BA6E-E9396B559A3A}" sibTransId="{32E2C6FB-A658-47B1-AF7C-A795D8EE7FBE}"/>
    <dgm:cxn modelId="{B36241DD-3EC8-44DE-8A63-654B4D1D7B44}" type="presOf" srcId="{4715958A-E261-4B34-8C12-E5133ACD3AF5}" destId="{B80F9685-DA12-4006-A648-61A4D8D4F5DA}" srcOrd="0" destOrd="0" presId="urn:microsoft.com/office/officeart/2005/8/layout/chevron1"/>
    <dgm:cxn modelId="{5B19416F-6D1A-47EC-B089-7454F03928DE}" type="presOf" srcId="{D0D39A4B-5ED9-407A-A42A-E98A073D25B5}" destId="{FE177610-195A-4EF7-A85A-E2A4E0C1B5D4}" srcOrd="0" destOrd="0" presId="urn:microsoft.com/office/officeart/2005/8/layout/chevron1"/>
    <dgm:cxn modelId="{BB0B4620-F81F-473B-A766-38DC5158AB4C}" type="presParOf" srcId="{A0515232-7D33-4B7B-AEDC-E36D2FC7ABE0}" destId="{224370A2-1325-4441-925E-C7C42552CC1B}" srcOrd="0" destOrd="0" presId="urn:microsoft.com/office/officeart/2005/8/layout/chevron1"/>
    <dgm:cxn modelId="{99C8610C-CCC6-48BA-837E-83F9A13940D9}" type="presParOf" srcId="{A0515232-7D33-4B7B-AEDC-E36D2FC7ABE0}" destId="{32400047-EC09-4115-9618-2E821073A6EC}" srcOrd="1" destOrd="0" presId="urn:microsoft.com/office/officeart/2005/8/layout/chevron1"/>
    <dgm:cxn modelId="{7A497192-1B53-46E4-AE14-8F735CCFB393}" type="presParOf" srcId="{A0515232-7D33-4B7B-AEDC-E36D2FC7ABE0}" destId="{B80F9685-DA12-4006-A648-61A4D8D4F5DA}" srcOrd="2" destOrd="0" presId="urn:microsoft.com/office/officeart/2005/8/layout/chevron1"/>
    <dgm:cxn modelId="{7AC507A6-5F2A-420E-8F84-B60994F67894}" type="presParOf" srcId="{A0515232-7D33-4B7B-AEDC-E36D2FC7ABE0}" destId="{AD2FC81F-4507-4569-8433-9A501A341100}" srcOrd="3" destOrd="0" presId="urn:microsoft.com/office/officeart/2005/8/layout/chevron1"/>
    <dgm:cxn modelId="{04CBAF1E-5175-4509-80D9-C9B9E18B2B54}" type="presParOf" srcId="{A0515232-7D33-4B7B-AEDC-E36D2FC7ABE0}" destId="{59F059B0-211F-4E03-B3DB-50B3B8CFF0CF}" srcOrd="4" destOrd="0" presId="urn:microsoft.com/office/officeart/2005/8/layout/chevron1"/>
    <dgm:cxn modelId="{90873B9E-C733-4222-A7D0-5B53E2F81A86}" type="presParOf" srcId="{A0515232-7D33-4B7B-AEDC-E36D2FC7ABE0}" destId="{E0EBD31D-76D4-40B5-A210-A6E31747DCB7}" srcOrd="5" destOrd="0" presId="urn:microsoft.com/office/officeart/2005/8/layout/chevron1"/>
    <dgm:cxn modelId="{2574F16B-45FF-4286-AFE6-83E99F0DC2EE}" type="presParOf" srcId="{A0515232-7D33-4B7B-AEDC-E36D2FC7ABE0}" destId="{FE177610-195A-4EF7-A85A-E2A4E0C1B5D4}" srcOrd="6" destOrd="0" presId="urn:microsoft.com/office/officeart/2005/8/layout/chevron1"/>
    <dgm:cxn modelId="{C8C57C4A-41AD-4A81-A3BD-3628FDFEE2DF}" type="presParOf" srcId="{A0515232-7D33-4B7B-AEDC-E36D2FC7ABE0}" destId="{F2DA07FC-3C37-41AD-95E7-48FCF244A94F}" srcOrd="7" destOrd="0" presId="urn:microsoft.com/office/officeart/2005/8/layout/chevron1"/>
    <dgm:cxn modelId="{7FA2CD98-D59C-4E6C-ABF3-9E5A48EE9340}" type="presParOf" srcId="{A0515232-7D33-4B7B-AEDC-E36D2FC7ABE0}" destId="{C51A2E01-451F-4CF9-AF03-804A09464C6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5782B4FC-B05F-48A7-9EE8-B9ECCFBA1AD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F90E927-ADF4-4B9A-AA91-4B0B77437A26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  <a:hlinkClick xmlns:r="http://schemas.openxmlformats.org/officeDocument/2006/relationships" r:id="rId1" action="ppaction://hlinksldjump"/>
            </a:rPr>
            <a:t>Работа тока</a:t>
          </a:r>
          <a:endParaRPr lang="ru-RU" b="0" i="1" dirty="0">
            <a:solidFill>
              <a:schemeClr val="bg1"/>
            </a:solidFill>
          </a:endParaRPr>
        </a:p>
      </dgm:t>
    </dgm:pt>
    <dgm:pt modelId="{89988276-2064-435B-AF00-EC20756FF637}" type="parTrans" cxnId="{DE4A6CED-FAC0-43EC-92A6-33765E31CFA7}">
      <dgm:prSet/>
      <dgm:spPr/>
      <dgm:t>
        <a:bodyPr/>
        <a:lstStyle/>
        <a:p>
          <a:endParaRPr lang="ru-RU"/>
        </a:p>
      </dgm:t>
    </dgm:pt>
    <dgm:pt modelId="{AB1F8CB0-AC60-4914-B796-FB7353B1B28D}" type="sibTrans" cxnId="{DE4A6CED-FAC0-43EC-92A6-33765E31CFA7}">
      <dgm:prSet/>
      <dgm:spPr/>
      <dgm:t>
        <a:bodyPr/>
        <a:lstStyle/>
        <a:p>
          <a:endParaRPr lang="ru-RU"/>
        </a:p>
      </dgm:t>
    </dgm:pt>
    <dgm:pt modelId="{4715958A-E261-4B34-8C12-E5133ACD3AF5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  <a:hlinkClick xmlns:r="http://schemas.openxmlformats.org/officeDocument/2006/relationships" r:id="rId2" action="ppaction://hlinksldjump"/>
            </a:rPr>
            <a:t>Мощность</a:t>
          </a:r>
          <a:endParaRPr lang="ru-RU" b="0" i="1" dirty="0">
            <a:solidFill>
              <a:schemeClr val="bg1"/>
            </a:solidFill>
          </a:endParaRPr>
        </a:p>
      </dgm:t>
    </dgm:pt>
    <dgm:pt modelId="{C31EA885-7EE0-45F3-9DD2-56F647091ADD}" type="parTrans" cxnId="{2BF71179-70C4-498B-9C98-9B77D28F3386}">
      <dgm:prSet/>
      <dgm:spPr/>
      <dgm:t>
        <a:bodyPr/>
        <a:lstStyle/>
        <a:p>
          <a:endParaRPr lang="ru-RU"/>
        </a:p>
      </dgm:t>
    </dgm:pt>
    <dgm:pt modelId="{4D9A6239-99E9-40A2-A371-38AA44EE4357}" type="sibTrans" cxnId="{2BF71179-70C4-498B-9C98-9B77D28F3386}">
      <dgm:prSet/>
      <dgm:spPr/>
      <dgm:t>
        <a:bodyPr/>
        <a:lstStyle/>
        <a:p>
          <a:endParaRPr lang="ru-RU"/>
        </a:p>
      </dgm:t>
    </dgm:pt>
    <dgm:pt modelId="{2F34283B-C3B3-4F3B-B696-A67037E2A402}">
      <dgm:prSet phldrT="[Текст]"/>
      <dgm:spPr/>
      <dgm:t>
        <a:bodyPr/>
        <a:lstStyle/>
        <a:p>
          <a:r>
            <a:rPr lang="ru-RU" b="1" i="1" dirty="0" smtClean="0">
              <a:solidFill>
                <a:schemeClr val="bg1"/>
              </a:solidFill>
              <a:hlinkClick xmlns:r="http://schemas.openxmlformats.org/officeDocument/2006/relationships" r:id="rId3" action="ppaction://hlinksldjump"/>
            </a:rPr>
            <a:t>Закон Джоуля- Ленца</a:t>
          </a:r>
          <a:endParaRPr lang="ru-RU" b="1" i="1" dirty="0">
            <a:solidFill>
              <a:schemeClr val="bg1"/>
            </a:solidFill>
          </a:endParaRPr>
        </a:p>
      </dgm:t>
    </dgm:pt>
    <dgm:pt modelId="{A79A0352-EC7D-4A41-BA6E-E9396B559A3A}" type="parTrans" cxnId="{3E928D0F-9BD4-4642-AD53-9BB2A23F473A}">
      <dgm:prSet/>
      <dgm:spPr/>
      <dgm:t>
        <a:bodyPr/>
        <a:lstStyle/>
        <a:p>
          <a:endParaRPr lang="ru-RU"/>
        </a:p>
      </dgm:t>
    </dgm:pt>
    <dgm:pt modelId="{32E2C6FB-A658-47B1-AF7C-A795D8EE7FBE}" type="sibTrans" cxnId="{3E928D0F-9BD4-4642-AD53-9BB2A23F473A}">
      <dgm:prSet/>
      <dgm:spPr/>
      <dgm:t>
        <a:bodyPr/>
        <a:lstStyle/>
        <a:p>
          <a:endParaRPr lang="ru-RU"/>
        </a:p>
      </dgm:t>
    </dgm:pt>
    <dgm:pt modelId="{D0D39A4B-5ED9-407A-A42A-E98A073D25B5}">
      <dgm:prSet phldrT="[Текст]"/>
      <dgm:spPr/>
      <dgm:t>
        <a:bodyPr/>
        <a:lstStyle/>
        <a:p>
          <a:r>
            <a:rPr lang="ru-RU" i="1" dirty="0" smtClean="0">
              <a:solidFill>
                <a:schemeClr val="bg1"/>
              </a:solidFill>
            </a:rPr>
            <a:t>Решение задач</a:t>
          </a:r>
          <a:endParaRPr lang="ru-RU" i="1" dirty="0">
            <a:solidFill>
              <a:schemeClr val="bg1"/>
            </a:solidFill>
          </a:endParaRPr>
        </a:p>
      </dgm:t>
    </dgm:pt>
    <dgm:pt modelId="{173251B5-EAFC-4A2F-92A6-D5CC7C84BE3B}" type="parTrans" cxnId="{72C1E168-65DB-4DC7-973B-B74042057320}">
      <dgm:prSet/>
      <dgm:spPr/>
      <dgm:t>
        <a:bodyPr/>
        <a:lstStyle/>
        <a:p>
          <a:endParaRPr lang="ru-RU"/>
        </a:p>
      </dgm:t>
    </dgm:pt>
    <dgm:pt modelId="{868F5AA0-A394-4557-8F11-3CD4748C4C32}" type="sibTrans" cxnId="{72C1E168-65DB-4DC7-973B-B74042057320}">
      <dgm:prSet/>
      <dgm:spPr/>
      <dgm:t>
        <a:bodyPr/>
        <a:lstStyle/>
        <a:p>
          <a:endParaRPr lang="ru-RU"/>
        </a:p>
      </dgm:t>
    </dgm:pt>
    <dgm:pt modelId="{4036A169-3FC2-4673-AAB8-D71CB3454EFA}">
      <dgm:prSet phldrT="[Текст]"/>
      <dgm:spPr/>
      <dgm:t>
        <a:bodyPr/>
        <a:lstStyle/>
        <a:p>
          <a:r>
            <a:rPr lang="ru-RU" i="1" dirty="0" smtClean="0">
              <a:hlinkClick xmlns:r="http://schemas.openxmlformats.org/officeDocument/2006/relationships" r:id="rId4" action="ppaction://hlinksldjump"/>
            </a:rPr>
            <a:t>Задачи для самостоятельного решения</a:t>
          </a:r>
          <a:endParaRPr lang="ru-RU" i="1" dirty="0"/>
        </a:p>
      </dgm:t>
    </dgm:pt>
    <dgm:pt modelId="{7676ABD4-C3E2-4D13-986F-9FDD8F844D10}" type="parTrans" cxnId="{AC016DA3-9EB0-4C33-A7BF-0E68149E38A5}">
      <dgm:prSet/>
      <dgm:spPr/>
      <dgm:t>
        <a:bodyPr/>
        <a:lstStyle/>
        <a:p>
          <a:endParaRPr lang="ru-RU"/>
        </a:p>
      </dgm:t>
    </dgm:pt>
    <dgm:pt modelId="{E7A7FE02-CDFA-4973-879C-3C0610D11E2D}" type="sibTrans" cxnId="{AC016DA3-9EB0-4C33-A7BF-0E68149E38A5}">
      <dgm:prSet/>
      <dgm:spPr/>
      <dgm:t>
        <a:bodyPr/>
        <a:lstStyle/>
        <a:p>
          <a:endParaRPr lang="ru-RU"/>
        </a:p>
      </dgm:t>
    </dgm:pt>
    <dgm:pt modelId="{A0515232-7D33-4B7B-AEDC-E36D2FC7ABE0}" type="pres">
      <dgm:prSet presAssocID="{5782B4FC-B05F-48A7-9EE8-B9ECCFBA1AD7}" presName="Name0" presStyleCnt="0">
        <dgm:presLayoutVars>
          <dgm:dir/>
          <dgm:animLvl val="lvl"/>
          <dgm:resizeHandles val="exact"/>
        </dgm:presLayoutVars>
      </dgm:prSet>
      <dgm:spPr/>
    </dgm:pt>
    <dgm:pt modelId="{224370A2-1325-4441-925E-C7C42552CC1B}" type="pres">
      <dgm:prSet presAssocID="{0F90E927-ADF4-4B9A-AA91-4B0B77437A2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00047-EC09-4115-9618-2E821073A6EC}" type="pres">
      <dgm:prSet presAssocID="{AB1F8CB0-AC60-4914-B796-FB7353B1B28D}" presName="parTxOnlySpace" presStyleCnt="0"/>
      <dgm:spPr/>
    </dgm:pt>
    <dgm:pt modelId="{B80F9685-DA12-4006-A648-61A4D8D4F5DA}" type="pres">
      <dgm:prSet presAssocID="{4715958A-E261-4B34-8C12-E5133ACD3AF5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FC81F-4507-4569-8433-9A501A341100}" type="pres">
      <dgm:prSet presAssocID="{4D9A6239-99E9-40A2-A371-38AA44EE4357}" presName="parTxOnlySpace" presStyleCnt="0"/>
      <dgm:spPr/>
    </dgm:pt>
    <dgm:pt modelId="{59F059B0-211F-4E03-B3DB-50B3B8CFF0CF}" type="pres">
      <dgm:prSet presAssocID="{2F34283B-C3B3-4F3B-B696-A67037E2A402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BD31D-76D4-40B5-A210-A6E31747DCB7}" type="pres">
      <dgm:prSet presAssocID="{32E2C6FB-A658-47B1-AF7C-A795D8EE7FBE}" presName="parTxOnlySpace" presStyleCnt="0"/>
      <dgm:spPr/>
    </dgm:pt>
    <dgm:pt modelId="{FE177610-195A-4EF7-A85A-E2A4E0C1B5D4}" type="pres">
      <dgm:prSet presAssocID="{D0D39A4B-5ED9-407A-A42A-E98A073D25B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A07FC-3C37-41AD-95E7-48FCF244A94F}" type="pres">
      <dgm:prSet presAssocID="{868F5AA0-A394-4557-8F11-3CD4748C4C32}" presName="parTxOnlySpace" presStyleCnt="0"/>
      <dgm:spPr/>
    </dgm:pt>
    <dgm:pt modelId="{C51A2E01-451F-4CF9-AF03-804A09464C63}" type="pres">
      <dgm:prSet presAssocID="{4036A169-3FC2-4673-AAB8-D71CB3454EF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A25AB1-295E-4C1A-BE37-5DF80547D333}" type="presOf" srcId="{2F34283B-C3B3-4F3B-B696-A67037E2A402}" destId="{59F059B0-211F-4E03-B3DB-50B3B8CFF0CF}" srcOrd="0" destOrd="0" presId="urn:microsoft.com/office/officeart/2005/8/layout/chevron1"/>
    <dgm:cxn modelId="{D1715714-2AE4-4798-B110-EC73618995F0}" type="presOf" srcId="{D0D39A4B-5ED9-407A-A42A-E98A073D25B5}" destId="{FE177610-195A-4EF7-A85A-E2A4E0C1B5D4}" srcOrd="0" destOrd="0" presId="urn:microsoft.com/office/officeart/2005/8/layout/chevron1"/>
    <dgm:cxn modelId="{AC016DA3-9EB0-4C33-A7BF-0E68149E38A5}" srcId="{5782B4FC-B05F-48A7-9EE8-B9ECCFBA1AD7}" destId="{4036A169-3FC2-4673-AAB8-D71CB3454EFA}" srcOrd="4" destOrd="0" parTransId="{7676ABD4-C3E2-4D13-986F-9FDD8F844D10}" sibTransId="{E7A7FE02-CDFA-4973-879C-3C0610D11E2D}"/>
    <dgm:cxn modelId="{DE13C797-A584-49D6-9ECD-92D1B581E094}" type="presOf" srcId="{4715958A-E261-4B34-8C12-E5133ACD3AF5}" destId="{B80F9685-DA12-4006-A648-61A4D8D4F5DA}" srcOrd="0" destOrd="0" presId="urn:microsoft.com/office/officeart/2005/8/layout/chevron1"/>
    <dgm:cxn modelId="{DE4A6CED-FAC0-43EC-92A6-33765E31CFA7}" srcId="{5782B4FC-B05F-48A7-9EE8-B9ECCFBA1AD7}" destId="{0F90E927-ADF4-4B9A-AA91-4B0B77437A26}" srcOrd="0" destOrd="0" parTransId="{89988276-2064-435B-AF00-EC20756FF637}" sibTransId="{AB1F8CB0-AC60-4914-B796-FB7353B1B28D}"/>
    <dgm:cxn modelId="{FA3359A4-00DC-4A13-8B89-9A0E87E1A493}" type="presOf" srcId="{5782B4FC-B05F-48A7-9EE8-B9ECCFBA1AD7}" destId="{A0515232-7D33-4B7B-AEDC-E36D2FC7ABE0}" srcOrd="0" destOrd="0" presId="urn:microsoft.com/office/officeart/2005/8/layout/chevron1"/>
    <dgm:cxn modelId="{72C1E168-65DB-4DC7-973B-B74042057320}" srcId="{5782B4FC-B05F-48A7-9EE8-B9ECCFBA1AD7}" destId="{D0D39A4B-5ED9-407A-A42A-E98A073D25B5}" srcOrd="3" destOrd="0" parTransId="{173251B5-EAFC-4A2F-92A6-D5CC7C84BE3B}" sibTransId="{868F5AA0-A394-4557-8F11-3CD4748C4C32}"/>
    <dgm:cxn modelId="{8B22CC6F-A809-419A-8CC3-307B1FBBE665}" type="presOf" srcId="{0F90E927-ADF4-4B9A-AA91-4B0B77437A26}" destId="{224370A2-1325-4441-925E-C7C42552CC1B}" srcOrd="0" destOrd="0" presId="urn:microsoft.com/office/officeart/2005/8/layout/chevron1"/>
    <dgm:cxn modelId="{2BF71179-70C4-498B-9C98-9B77D28F3386}" srcId="{5782B4FC-B05F-48A7-9EE8-B9ECCFBA1AD7}" destId="{4715958A-E261-4B34-8C12-E5133ACD3AF5}" srcOrd="1" destOrd="0" parTransId="{C31EA885-7EE0-45F3-9DD2-56F647091ADD}" sibTransId="{4D9A6239-99E9-40A2-A371-38AA44EE4357}"/>
    <dgm:cxn modelId="{3E928D0F-9BD4-4642-AD53-9BB2A23F473A}" srcId="{5782B4FC-B05F-48A7-9EE8-B9ECCFBA1AD7}" destId="{2F34283B-C3B3-4F3B-B696-A67037E2A402}" srcOrd="2" destOrd="0" parTransId="{A79A0352-EC7D-4A41-BA6E-E9396B559A3A}" sibTransId="{32E2C6FB-A658-47B1-AF7C-A795D8EE7FBE}"/>
    <dgm:cxn modelId="{65346602-0218-4C4B-AA7B-6C05778AAAA1}" type="presOf" srcId="{4036A169-3FC2-4673-AAB8-D71CB3454EFA}" destId="{C51A2E01-451F-4CF9-AF03-804A09464C63}" srcOrd="0" destOrd="0" presId="urn:microsoft.com/office/officeart/2005/8/layout/chevron1"/>
    <dgm:cxn modelId="{1D3F79FB-A7FE-4E48-896C-30FCCDE9F046}" type="presParOf" srcId="{A0515232-7D33-4B7B-AEDC-E36D2FC7ABE0}" destId="{224370A2-1325-4441-925E-C7C42552CC1B}" srcOrd="0" destOrd="0" presId="urn:microsoft.com/office/officeart/2005/8/layout/chevron1"/>
    <dgm:cxn modelId="{E4D4D9EB-65DE-47E1-9EDA-F8C02D8263E7}" type="presParOf" srcId="{A0515232-7D33-4B7B-AEDC-E36D2FC7ABE0}" destId="{32400047-EC09-4115-9618-2E821073A6EC}" srcOrd="1" destOrd="0" presId="urn:microsoft.com/office/officeart/2005/8/layout/chevron1"/>
    <dgm:cxn modelId="{859D9D5D-8535-469D-91C8-FCCE619A83AF}" type="presParOf" srcId="{A0515232-7D33-4B7B-AEDC-E36D2FC7ABE0}" destId="{B80F9685-DA12-4006-A648-61A4D8D4F5DA}" srcOrd="2" destOrd="0" presId="urn:microsoft.com/office/officeart/2005/8/layout/chevron1"/>
    <dgm:cxn modelId="{7623AF7D-5FC4-4D8D-AFF7-EDDAB0CD851D}" type="presParOf" srcId="{A0515232-7D33-4B7B-AEDC-E36D2FC7ABE0}" destId="{AD2FC81F-4507-4569-8433-9A501A341100}" srcOrd="3" destOrd="0" presId="urn:microsoft.com/office/officeart/2005/8/layout/chevron1"/>
    <dgm:cxn modelId="{3DA2E599-6D32-4287-8EFC-FC48981F7D59}" type="presParOf" srcId="{A0515232-7D33-4B7B-AEDC-E36D2FC7ABE0}" destId="{59F059B0-211F-4E03-B3DB-50B3B8CFF0CF}" srcOrd="4" destOrd="0" presId="urn:microsoft.com/office/officeart/2005/8/layout/chevron1"/>
    <dgm:cxn modelId="{FA0FC050-101A-464A-BF20-4915212DAE32}" type="presParOf" srcId="{A0515232-7D33-4B7B-AEDC-E36D2FC7ABE0}" destId="{E0EBD31D-76D4-40B5-A210-A6E31747DCB7}" srcOrd="5" destOrd="0" presId="urn:microsoft.com/office/officeart/2005/8/layout/chevron1"/>
    <dgm:cxn modelId="{839FDE25-F794-430A-AE7A-7B82AF93B555}" type="presParOf" srcId="{A0515232-7D33-4B7B-AEDC-E36D2FC7ABE0}" destId="{FE177610-195A-4EF7-A85A-E2A4E0C1B5D4}" srcOrd="6" destOrd="0" presId="urn:microsoft.com/office/officeart/2005/8/layout/chevron1"/>
    <dgm:cxn modelId="{05FA414E-2F5F-47B2-9AA6-E91AC1DDC2F6}" type="presParOf" srcId="{A0515232-7D33-4B7B-AEDC-E36D2FC7ABE0}" destId="{F2DA07FC-3C37-41AD-95E7-48FCF244A94F}" srcOrd="7" destOrd="0" presId="urn:microsoft.com/office/officeart/2005/8/layout/chevron1"/>
    <dgm:cxn modelId="{FCB37ED0-6AA6-41D0-9278-96B0682EAC1C}" type="presParOf" srcId="{A0515232-7D33-4B7B-AEDC-E36D2FC7ABE0}" destId="{C51A2E01-451F-4CF9-AF03-804A09464C6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5782B4FC-B05F-48A7-9EE8-B9ECCFBA1AD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F90E927-ADF4-4B9A-AA91-4B0B77437A26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  <a:hlinkClick xmlns:r="http://schemas.openxmlformats.org/officeDocument/2006/relationships" r:id="rId1" action="ppaction://hlinksldjump"/>
            </a:rPr>
            <a:t>Работа тока</a:t>
          </a:r>
          <a:endParaRPr lang="ru-RU" b="0" i="1" dirty="0">
            <a:solidFill>
              <a:schemeClr val="bg1"/>
            </a:solidFill>
          </a:endParaRPr>
        </a:p>
      </dgm:t>
    </dgm:pt>
    <dgm:pt modelId="{89988276-2064-435B-AF00-EC20756FF637}" type="parTrans" cxnId="{DE4A6CED-FAC0-43EC-92A6-33765E31CFA7}">
      <dgm:prSet/>
      <dgm:spPr/>
      <dgm:t>
        <a:bodyPr/>
        <a:lstStyle/>
        <a:p>
          <a:endParaRPr lang="ru-RU"/>
        </a:p>
      </dgm:t>
    </dgm:pt>
    <dgm:pt modelId="{AB1F8CB0-AC60-4914-B796-FB7353B1B28D}" type="sibTrans" cxnId="{DE4A6CED-FAC0-43EC-92A6-33765E31CFA7}">
      <dgm:prSet/>
      <dgm:spPr/>
      <dgm:t>
        <a:bodyPr/>
        <a:lstStyle/>
        <a:p>
          <a:endParaRPr lang="ru-RU"/>
        </a:p>
      </dgm:t>
    </dgm:pt>
    <dgm:pt modelId="{4715958A-E261-4B34-8C12-E5133ACD3AF5}">
      <dgm:prSet phldrT="[Текст]"/>
      <dgm:spPr/>
      <dgm:t>
        <a:bodyPr/>
        <a:lstStyle/>
        <a:p>
          <a:r>
            <a:rPr lang="ru-RU" b="0" i="1" dirty="0" smtClean="0">
              <a:solidFill>
                <a:schemeClr val="bg1"/>
              </a:solidFill>
              <a:hlinkClick xmlns:r="http://schemas.openxmlformats.org/officeDocument/2006/relationships" r:id="rId2" action="ppaction://hlinksldjump"/>
            </a:rPr>
            <a:t>Мощность</a:t>
          </a:r>
          <a:endParaRPr lang="ru-RU" b="0" i="1" dirty="0">
            <a:solidFill>
              <a:schemeClr val="bg1"/>
            </a:solidFill>
          </a:endParaRPr>
        </a:p>
      </dgm:t>
    </dgm:pt>
    <dgm:pt modelId="{C31EA885-7EE0-45F3-9DD2-56F647091ADD}" type="parTrans" cxnId="{2BF71179-70C4-498B-9C98-9B77D28F3386}">
      <dgm:prSet/>
      <dgm:spPr/>
      <dgm:t>
        <a:bodyPr/>
        <a:lstStyle/>
        <a:p>
          <a:endParaRPr lang="ru-RU"/>
        </a:p>
      </dgm:t>
    </dgm:pt>
    <dgm:pt modelId="{4D9A6239-99E9-40A2-A371-38AA44EE4357}" type="sibTrans" cxnId="{2BF71179-70C4-498B-9C98-9B77D28F3386}">
      <dgm:prSet/>
      <dgm:spPr/>
      <dgm:t>
        <a:bodyPr/>
        <a:lstStyle/>
        <a:p>
          <a:endParaRPr lang="ru-RU"/>
        </a:p>
      </dgm:t>
    </dgm:pt>
    <dgm:pt modelId="{2F34283B-C3B3-4F3B-B696-A67037E2A402}">
      <dgm:prSet phldrT="[Текст]"/>
      <dgm:spPr/>
      <dgm:t>
        <a:bodyPr/>
        <a:lstStyle/>
        <a:p>
          <a:r>
            <a:rPr lang="ru-RU" b="1" i="1" dirty="0" smtClean="0">
              <a:solidFill>
                <a:schemeClr val="bg1"/>
              </a:solidFill>
              <a:hlinkClick xmlns:r="http://schemas.openxmlformats.org/officeDocument/2006/relationships" r:id="rId3" action="ppaction://hlinksldjump"/>
            </a:rPr>
            <a:t>Закон Джоуля- Ленца</a:t>
          </a:r>
          <a:endParaRPr lang="ru-RU" b="1" i="1" dirty="0">
            <a:solidFill>
              <a:schemeClr val="bg1"/>
            </a:solidFill>
          </a:endParaRPr>
        </a:p>
      </dgm:t>
    </dgm:pt>
    <dgm:pt modelId="{A79A0352-EC7D-4A41-BA6E-E9396B559A3A}" type="parTrans" cxnId="{3E928D0F-9BD4-4642-AD53-9BB2A23F473A}">
      <dgm:prSet/>
      <dgm:spPr/>
      <dgm:t>
        <a:bodyPr/>
        <a:lstStyle/>
        <a:p>
          <a:endParaRPr lang="ru-RU"/>
        </a:p>
      </dgm:t>
    </dgm:pt>
    <dgm:pt modelId="{32E2C6FB-A658-47B1-AF7C-A795D8EE7FBE}" type="sibTrans" cxnId="{3E928D0F-9BD4-4642-AD53-9BB2A23F473A}">
      <dgm:prSet/>
      <dgm:spPr/>
      <dgm:t>
        <a:bodyPr/>
        <a:lstStyle/>
        <a:p>
          <a:endParaRPr lang="ru-RU"/>
        </a:p>
      </dgm:t>
    </dgm:pt>
    <dgm:pt modelId="{D0D39A4B-5ED9-407A-A42A-E98A073D25B5}">
      <dgm:prSet phldrT="[Текст]"/>
      <dgm:spPr/>
      <dgm:t>
        <a:bodyPr/>
        <a:lstStyle/>
        <a:p>
          <a:r>
            <a:rPr lang="ru-RU" i="1" dirty="0" smtClean="0">
              <a:solidFill>
                <a:schemeClr val="bg1"/>
              </a:solidFill>
            </a:rPr>
            <a:t>Решение задач</a:t>
          </a:r>
          <a:endParaRPr lang="ru-RU" i="1" dirty="0">
            <a:solidFill>
              <a:schemeClr val="bg1"/>
            </a:solidFill>
          </a:endParaRPr>
        </a:p>
      </dgm:t>
    </dgm:pt>
    <dgm:pt modelId="{173251B5-EAFC-4A2F-92A6-D5CC7C84BE3B}" type="parTrans" cxnId="{72C1E168-65DB-4DC7-973B-B74042057320}">
      <dgm:prSet/>
      <dgm:spPr/>
      <dgm:t>
        <a:bodyPr/>
        <a:lstStyle/>
        <a:p>
          <a:endParaRPr lang="ru-RU"/>
        </a:p>
      </dgm:t>
    </dgm:pt>
    <dgm:pt modelId="{868F5AA0-A394-4557-8F11-3CD4748C4C32}" type="sibTrans" cxnId="{72C1E168-65DB-4DC7-973B-B74042057320}">
      <dgm:prSet/>
      <dgm:spPr/>
      <dgm:t>
        <a:bodyPr/>
        <a:lstStyle/>
        <a:p>
          <a:endParaRPr lang="ru-RU"/>
        </a:p>
      </dgm:t>
    </dgm:pt>
    <dgm:pt modelId="{4036A169-3FC2-4673-AAB8-D71CB3454EFA}">
      <dgm:prSet phldrT="[Текст]"/>
      <dgm:spPr/>
      <dgm:t>
        <a:bodyPr/>
        <a:lstStyle/>
        <a:p>
          <a:r>
            <a:rPr lang="ru-RU" i="1" dirty="0" smtClean="0">
              <a:solidFill>
                <a:schemeClr val="tx1"/>
              </a:solidFill>
            </a:rPr>
            <a:t>Задачи для самостоятельной работы</a:t>
          </a:r>
          <a:endParaRPr lang="ru-RU" i="1" dirty="0">
            <a:solidFill>
              <a:schemeClr val="tx1"/>
            </a:solidFill>
          </a:endParaRPr>
        </a:p>
      </dgm:t>
    </dgm:pt>
    <dgm:pt modelId="{7676ABD4-C3E2-4D13-986F-9FDD8F844D10}" type="parTrans" cxnId="{AC016DA3-9EB0-4C33-A7BF-0E68149E38A5}">
      <dgm:prSet/>
      <dgm:spPr/>
      <dgm:t>
        <a:bodyPr/>
        <a:lstStyle/>
        <a:p>
          <a:endParaRPr lang="ru-RU"/>
        </a:p>
      </dgm:t>
    </dgm:pt>
    <dgm:pt modelId="{E7A7FE02-CDFA-4973-879C-3C0610D11E2D}" type="sibTrans" cxnId="{AC016DA3-9EB0-4C33-A7BF-0E68149E38A5}">
      <dgm:prSet/>
      <dgm:spPr/>
      <dgm:t>
        <a:bodyPr/>
        <a:lstStyle/>
        <a:p>
          <a:endParaRPr lang="ru-RU"/>
        </a:p>
      </dgm:t>
    </dgm:pt>
    <dgm:pt modelId="{A0515232-7D33-4B7B-AEDC-E36D2FC7ABE0}" type="pres">
      <dgm:prSet presAssocID="{5782B4FC-B05F-48A7-9EE8-B9ECCFBA1AD7}" presName="Name0" presStyleCnt="0">
        <dgm:presLayoutVars>
          <dgm:dir/>
          <dgm:animLvl val="lvl"/>
          <dgm:resizeHandles val="exact"/>
        </dgm:presLayoutVars>
      </dgm:prSet>
      <dgm:spPr/>
    </dgm:pt>
    <dgm:pt modelId="{224370A2-1325-4441-925E-C7C42552CC1B}" type="pres">
      <dgm:prSet presAssocID="{0F90E927-ADF4-4B9A-AA91-4B0B77437A2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00047-EC09-4115-9618-2E821073A6EC}" type="pres">
      <dgm:prSet presAssocID="{AB1F8CB0-AC60-4914-B796-FB7353B1B28D}" presName="parTxOnlySpace" presStyleCnt="0"/>
      <dgm:spPr/>
    </dgm:pt>
    <dgm:pt modelId="{B80F9685-DA12-4006-A648-61A4D8D4F5DA}" type="pres">
      <dgm:prSet presAssocID="{4715958A-E261-4B34-8C12-E5133ACD3AF5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FC81F-4507-4569-8433-9A501A341100}" type="pres">
      <dgm:prSet presAssocID="{4D9A6239-99E9-40A2-A371-38AA44EE4357}" presName="parTxOnlySpace" presStyleCnt="0"/>
      <dgm:spPr/>
    </dgm:pt>
    <dgm:pt modelId="{59F059B0-211F-4E03-B3DB-50B3B8CFF0CF}" type="pres">
      <dgm:prSet presAssocID="{2F34283B-C3B3-4F3B-B696-A67037E2A402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BD31D-76D4-40B5-A210-A6E31747DCB7}" type="pres">
      <dgm:prSet presAssocID="{32E2C6FB-A658-47B1-AF7C-A795D8EE7FBE}" presName="parTxOnlySpace" presStyleCnt="0"/>
      <dgm:spPr/>
    </dgm:pt>
    <dgm:pt modelId="{FE177610-195A-4EF7-A85A-E2A4E0C1B5D4}" type="pres">
      <dgm:prSet presAssocID="{D0D39A4B-5ED9-407A-A42A-E98A073D25B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A07FC-3C37-41AD-95E7-48FCF244A94F}" type="pres">
      <dgm:prSet presAssocID="{868F5AA0-A394-4557-8F11-3CD4748C4C32}" presName="parTxOnlySpace" presStyleCnt="0"/>
      <dgm:spPr/>
    </dgm:pt>
    <dgm:pt modelId="{C51A2E01-451F-4CF9-AF03-804A09464C63}" type="pres">
      <dgm:prSet presAssocID="{4036A169-3FC2-4673-AAB8-D71CB3454EF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F71179-70C4-498B-9C98-9B77D28F3386}" srcId="{5782B4FC-B05F-48A7-9EE8-B9ECCFBA1AD7}" destId="{4715958A-E261-4B34-8C12-E5133ACD3AF5}" srcOrd="1" destOrd="0" parTransId="{C31EA885-7EE0-45F3-9DD2-56F647091ADD}" sibTransId="{4D9A6239-99E9-40A2-A371-38AA44EE4357}"/>
    <dgm:cxn modelId="{7CF6359D-E906-4843-9E01-7C25F5B9D0F8}" type="presOf" srcId="{0F90E927-ADF4-4B9A-AA91-4B0B77437A26}" destId="{224370A2-1325-4441-925E-C7C42552CC1B}" srcOrd="0" destOrd="0" presId="urn:microsoft.com/office/officeart/2005/8/layout/chevron1"/>
    <dgm:cxn modelId="{AE776B38-7439-4895-BF98-50B972DF9F85}" type="presOf" srcId="{4715958A-E261-4B34-8C12-E5133ACD3AF5}" destId="{B80F9685-DA12-4006-A648-61A4D8D4F5DA}" srcOrd="0" destOrd="0" presId="urn:microsoft.com/office/officeart/2005/8/layout/chevron1"/>
    <dgm:cxn modelId="{DE4A6CED-FAC0-43EC-92A6-33765E31CFA7}" srcId="{5782B4FC-B05F-48A7-9EE8-B9ECCFBA1AD7}" destId="{0F90E927-ADF4-4B9A-AA91-4B0B77437A26}" srcOrd="0" destOrd="0" parTransId="{89988276-2064-435B-AF00-EC20756FF637}" sibTransId="{AB1F8CB0-AC60-4914-B796-FB7353B1B28D}"/>
    <dgm:cxn modelId="{7404C474-F008-47CC-8444-C7B517D58075}" type="presOf" srcId="{2F34283B-C3B3-4F3B-B696-A67037E2A402}" destId="{59F059B0-211F-4E03-B3DB-50B3B8CFF0CF}" srcOrd="0" destOrd="0" presId="urn:microsoft.com/office/officeart/2005/8/layout/chevron1"/>
    <dgm:cxn modelId="{72C1E168-65DB-4DC7-973B-B74042057320}" srcId="{5782B4FC-B05F-48A7-9EE8-B9ECCFBA1AD7}" destId="{D0D39A4B-5ED9-407A-A42A-E98A073D25B5}" srcOrd="3" destOrd="0" parTransId="{173251B5-EAFC-4A2F-92A6-D5CC7C84BE3B}" sibTransId="{868F5AA0-A394-4557-8F11-3CD4748C4C32}"/>
    <dgm:cxn modelId="{9730CDFC-48C9-4D96-A205-FE2138E21355}" type="presOf" srcId="{5782B4FC-B05F-48A7-9EE8-B9ECCFBA1AD7}" destId="{A0515232-7D33-4B7B-AEDC-E36D2FC7ABE0}" srcOrd="0" destOrd="0" presId="urn:microsoft.com/office/officeart/2005/8/layout/chevron1"/>
    <dgm:cxn modelId="{0DC9B222-1A77-4DEE-922A-919688F53D07}" type="presOf" srcId="{4036A169-3FC2-4673-AAB8-D71CB3454EFA}" destId="{C51A2E01-451F-4CF9-AF03-804A09464C63}" srcOrd="0" destOrd="0" presId="urn:microsoft.com/office/officeart/2005/8/layout/chevron1"/>
    <dgm:cxn modelId="{AC016DA3-9EB0-4C33-A7BF-0E68149E38A5}" srcId="{5782B4FC-B05F-48A7-9EE8-B9ECCFBA1AD7}" destId="{4036A169-3FC2-4673-AAB8-D71CB3454EFA}" srcOrd="4" destOrd="0" parTransId="{7676ABD4-C3E2-4D13-986F-9FDD8F844D10}" sibTransId="{E7A7FE02-CDFA-4973-879C-3C0610D11E2D}"/>
    <dgm:cxn modelId="{3E928D0F-9BD4-4642-AD53-9BB2A23F473A}" srcId="{5782B4FC-B05F-48A7-9EE8-B9ECCFBA1AD7}" destId="{2F34283B-C3B3-4F3B-B696-A67037E2A402}" srcOrd="2" destOrd="0" parTransId="{A79A0352-EC7D-4A41-BA6E-E9396B559A3A}" sibTransId="{32E2C6FB-A658-47B1-AF7C-A795D8EE7FBE}"/>
    <dgm:cxn modelId="{7B740737-BA72-463A-B3EE-2DDB799002EF}" type="presOf" srcId="{D0D39A4B-5ED9-407A-A42A-E98A073D25B5}" destId="{FE177610-195A-4EF7-A85A-E2A4E0C1B5D4}" srcOrd="0" destOrd="0" presId="urn:microsoft.com/office/officeart/2005/8/layout/chevron1"/>
    <dgm:cxn modelId="{04D921DD-A6B4-41F3-9372-04D206BA400A}" type="presParOf" srcId="{A0515232-7D33-4B7B-AEDC-E36D2FC7ABE0}" destId="{224370A2-1325-4441-925E-C7C42552CC1B}" srcOrd="0" destOrd="0" presId="urn:microsoft.com/office/officeart/2005/8/layout/chevron1"/>
    <dgm:cxn modelId="{7032143B-4740-4C46-8070-390F26586850}" type="presParOf" srcId="{A0515232-7D33-4B7B-AEDC-E36D2FC7ABE0}" destId="{32400047-EC09-4115-9618-2E821073A6EC}" srcOrd="1" destOrd="0" presId="urn:microsoft.com/office/officeart/2005/8/layout/chevron1"/>
    <dgm:cxn modelId="{D393FC5B-5A94-4B0A-A78E-60B4F5F33623}" type="presParOf" srcId="{A0515232-7D33-4B7B-AEDC-E36D2FC7ABE0}" destId="{B80F9685-DA12-4006-A648-61A4D8D4F5DA}" srcOrd="2" destOrd="0" presId="urn:microsoft.com/office/officeart/2005/8/layout/chevron1"/>
    <dgm:cxn modelId="{FBF7CD8A-FCDE-4BBC-A2B1-0B4E5523E95A}" type="presParOf" srcId="{A0515232-7D33-4B7B-AEDC-E36D2FC7ABE0}" destId="{AD2FC81F-4507-4569-8433-9A501A341100}" srcOrd="3" destOrd="0" presId="urn:microsoft.com/office/officeart/2005/8/layout/chevron1"/>
    <dgm:cxn modelId="{3633C70F-6EA3-4B14-A7CD-6762B1A04E64}" type="presParOf" srcId="{A0515232-7D33-4B7B-AEDC-E36D2FC7ABE0}" destId="{59F059B0-211F-4E03-B3DB-50B3B8CFF0CF}" srcOrd="4" destOrd="0" presId="urn:microsoft.com/office/officeart/2005/8/layout/chevron1"/>
    <dgm:cxn modelId="{68B94720-CCCB-44ED-A821-EF3472DDB0BC}" type="presParOf" srcId="{A0515232-7D33-4B7B-AEDC-E36D2FC7ABE0}" destId="{E0EBD31D-76D4-40B5-A210-A6E31747DCB7}" srcOrd="5" destOrd="0" presId="urn:microsoft.com/office/officeart/2005/8/layout/chevron1"/>
    <dgm:cxn modelId="{98635FAB-2684-4613-AD57-68045A291BF4}" type="presParOf" srcId="{A0515232-7D33-4B7B-AEDC-E36D2FC7ABE0}" destId="{FE177610-195A-4EF7-A85A-E2A4E0C1B5D4}" srcOrd="6" destOrd="0" presId="urn:microsoft.com/office/officeart/2005/8/layout/chevron1"/>
    <dgm:cxn modelId="{B2FF3171-6797-4136-95B9-845952AA511D}" type="presParOf" srcId="{A0515232-7D33-4B7B-AEDC-E36D2FC7ABE0}" destId="{F2DA07FC-3C37-41AD-95E7-48FCF244A94F}" srcOrd="7" destOrd="0" presId="urn:microsoft.com/office/officeart/2005/8/layout/chevron1"/>
    <dgm:cxn modelId="{BD0B22E5-E6AD-49D5-8D3D-4C0ADAE267E5}" type="presParOf" srcId="{A0515232-7D33-4B7B-AEDC-E36D2FC7ABE0}" destId="{C51A2E01-451F-4CF9-AF03-804A09464C6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782B4FC-B05F-48A7-9EE8-B9ECCFBA1AD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F90E927-ADF4-4B9A-AA91-4B0B77437A26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Участники команды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9988276-2064-435B-AF00-EC20756FF637}" type="parTrans" cxnId="{DE4A6CED-FAC0-43EC-92A6-33765E31CFA7}">
      <dgm:prSet/>
      <dgm:spPr/>
      <dgm:t>
        <a:bodyPr/>
        <a:lstStyle/>
        <a:p>
          <a:endParaRPr lang="ru-RU"/>
        </a:p>
      </dgm:t>
    </dgm:pt>
    <dgm:pt modelId="{AB1F8CB0-AC60-4914-B796-FB7353B1B28D}" type="sibTrans" cxnId="{DE4A6CED-FAC0-43EC-92A6-33765E31CFA7}">
      <dgm:prSet/>
      <dgm:spPr/>
      <dgm:t>
        <a:bodyPr/>
        <a:lstStyle/>
        <a:p>
          <a:endParaRPr lang="ru-RU"/>
        </a:p>
      </dgm:t>
    </dgm:pt>
    <dgm:pt modelId="{4715958A-E261-4B34-8C12-E5133ACD3AF5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Актуальность проекта</a:t>
          </a:r>
          <a:endParaRPr lang="ru-RU" sz="1600" b="1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31EA885-7EE0-45F3-9DD2-56F647091ADD}" type="parTrans" cxnId="{2BF71179-70C4-498B-9C98-9B77D28F3386}">
      <dgm:prSet/>
      <dgm:spPr/>
      <dgm:t>
        <a:bodyPr/>
        <a:lstStyle/>
        <a:p>
          <a:endParaRPr lang="ru-RU"/>
        </a:p>
      </dgm:t>
    </dgm:pt>
    <dgm:pt modelId="{4D9A6239-99E9-40A2-A371-38AA44EE4357}" type="sibTrans" cxnId="{2BF71179-70C4-498B-9C98-9B77D28F3386}">
      <dgm:prSet/>
      <dgm:spPr/>
      <dgm:t>
        <a:bodyPr/>
        <a:lstStyle/>
        <a:p>
          <a:endParaRPr lang="ru-RU"/>
        </a:p>
      </dgm:t>
    </dgm:pt>
    <dgm:pt modelId="{2F34283B-C3B3-4F3B-B696-A67037E2A402}">
      <dgm:prSet phldrT="[Текст]" custT="1"/>
      <dgm:spPr/>
      <dgm:t>
        <a:bodyPr/>
        <a:lstStyle/>
        <a:p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Цель проекта</a:t>
          </a:r>
          <a:endParaRPr lang="ru-RU" sz="1600" b="1" i="1" dirty="0">
            <a:latin typeface="Times New Roman" pitchFamily="18" charset="0"/>
            <a:cs typeface="Times New Roman" pitchFamily="18" charset="0"/>
          </a:endParaRPr>
        </a:p>
      </dgm:t>
    </dgm:pt>
    <dgm:pt modelId="{A79A0352-EC7D-4A41-BA6E-E9396B559A3A}" type="parTrans" cxnId="{3E928D0F-9BD4-4642-AD53-9BB2A23F473A}">
      <dgm:prSet/>
      <dgm:spPr/>
      <dgm:t>
        <a:bodyPr/>
        <a:lstStyle/>
        <a:p>
          <a:endParaRPr lang="ru-RU"/>
        </a:p>
      </dgm:t>
    </dgm:pt>
    <dgm:pt modelId="{32E2C6FB-A658-47B1-AF7C-A795D8EE7FBE}" type="sibTrans" cxnId="{3E928D0F-9BD4-4642-AD53-9BB2A23F473A}">
      <dgm:prSet/>
      <dgm:spPr/>
      <dgm:t>
        <a:bodyPr/>
        <a:lstStyle/>
        <a:p>
          <a:endParaRPr lang="ru-RU"/>
        </a:p>
      </dgm:t>
    </dgm:pt>
    <dgm:pt modelId="{D0D39A4B-5ED9-407A-A42A-E98A073D25B5}">
      <dgm:prSet phldrT="[Текст]" custT="1"/>
      <dgm:spPr/>
      <dgm:t>
        <a:bodyPr/>
        <a:lstStyle/>
        <a:p>
          <a:r>
            <a: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Задачи проекта</a:t>
          </a:r>
          <a:endParaRPr lang="ru-RU" sz="16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3251B5-EAFC-4A2F-92A6-D5CC7C84BE3B}" type="parTrans" cxnId="{72C1E168-65DB-4DC7-973B-B74042057320}">
      <dgm:prSet/>
      <dgm:spPr/>
      <dgm:t>
        <a:bodyPr/>
        <a:lstStyle/>
        <a:p>
          <a:endParaRPr lang="ru-RU"/>
        </a:p>
      </dgm:t>
    </dgm:pt>
    <dgm:pt modelId="{868F5AA0-A394-4557-8F11-3CD4748C4C32}" type="sibTrans" cxnId="{72C1E168-65DB-4DC7-973B-B74042057320}">
      <dgm:prSet/>
      <dgm:spPr/>
      <dgm:t>
        <a:bodyPr/>
        <a:lstStyle/>
        <a:p>
          <a:endParaRPr lang="ru-RU"/>
        </a:p>
      </dgm:t>
    </dgm:pt>
    <dgm:pt modelId="{4036A169-3FC2-4673-AAB8-D71CB3454EFA}">
      <dgm:prSet phldrT="[Текст]" custT="1"/>
      <dgm:spPr/>
      <dgm:t>
        <a:bodyPr/>
        <a:lstStyle/>
        <a:p>
          <a:r>
            <a: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Методические разработки педагога</a:t>
          </a:r>
          <a:endParaRPr lang="ru-RU" sz="1600" i="1" dirty="0"/>
        </a:p>
      </dgm:t>
    </dgm:pt>
    <dgm:pt modelId="{7676ABD4-C3E2-4D13-986F-9FDD8F844D10}" type="parTrans" cxnId="{AC016DA3-9EB0-4C33-A7BF-0E68149E38A5}">
      <dgm:prSet/>
      <dgm:spPr/>
      <dgm:t>
        <a:bodyPr/>
        <a:lstStyle/>
        <a:p>
          <a:endParaRPr lang="ru-RU"/>
        </a:p>
      </dgm:t>
    </dgm:pt>
    <dgm:pt modelId="{E7A7FE02-CDFA-4973-879C-3C0610D11E2D}" type="sibTrans" cxnId="{AC016DA3-9EB0-4C33-A7BF-0E68149E38A5}">
      <dgm:prSet/>
      <dgm:spPr/>
      <dgm:t>
        <a:bodyPr/>
        <a:lstStyle/>
        <a:p>
          <a:endParaRPr lang="ru-RU"/>
        </a:p>
      </dgm:t>
    </dgm:pt>
    <dgm:pt modelId="{A0515232-7D33-4B7B-AEDC-E36D2FC7ABE0}" type="pres">
      <dgm:prSet presAssocID="{5782B4FC-B05F-48A7-9EE8-B9ECCFBA1AD7}" presName="Name0" presStyleCnt="0">
        <dgm:presLayoutVars>
          <dgm:dir/>
          <dgm:animLvl val="lvl"/>
          <dgm:resizeHandles val="exact"/>
        </dgm:presLayoutVars>
      </dgm:prSet>
      <dgm:spPr/>
    </dgm:pt>
    <dgm:pt modelId="{224370A2-1325-4441-925E-C7C42552CC1B}" type="pres">
      <dgm:prSet presAssocID="{0F90E927-ADF4-4B9A-AA91-4B0B77437A2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00047-EC09-4115-9618-2E821073A6EC}" type="pres">
      <dgm:prSet presAssocID="{AB1F8CB0-AC60-4914-B796-FB7353B1B28D}" presName="parTxOnlySpace" presStyleCnt="0"/>
      <dgm:spPr/>
    </dgm:pt>
    <dgm:pt modelId="{B80F9685-DA12-4006-A648-61A4D8D4F5DA}" type="pres">
      <dgm:prSet presAssocID="{4715958A-E261-4B34-8C12-E5133ACD3AF5}" presName="parTxOnly" presStyleLbl="node1" presStyleIdx="1" presStyleCnt="5" custLinFactY="25724" custLinFactNeighborX="11317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FC81F-4507-4569-8433-9A501A341100}" type="pres">
      <dgm:prSet presAssocID="{4D9A6239-99E9-40A2-A371-38AA44EE4357}" presName="parTxOnlySpace" presStyleCnt="0"/>
      <dgm:spPr/>
    </dgm:pt>
    <dgm:pt modelId="{59F059B0-211F-4E03-B3DB-50B3B8CFF0CF}" type="pres">
      <dgm:prSet presAssocID="{2F34283B-C3B3-4F3B-B696-A67037E2A402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BD31D-76D4-40B5-A210-A6E31747DCB7}" type="pres">
      <dgm:prSet presAssocID="{32E2C6FB-A658-47B1-AF7C-A795D8EE7FBE}" presName="parTxOnlySpace" presStyleCnt="0"/>
      <dgm:spPr/>
    </dgm:pt>
    <dgm:pt modelId="{FE177610-195A-4EF7-A85A-E2A4E0C1B5D4}" type="pres">
      <dgm:prSet presAssocID="{D0D39A4B-5ED9-407A-A42A-E98A073D25B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A07FC-3C37-41AD-95E7-48FCF244A94F}" type="pres">
      <dgm:prSet presAssocID="{868F5AA0-A394-4557-8F11-3CD4748C4C32}" presName="parTxOnlySpace" presStyleCnt="0"/>
      <dgm:spPr/>
    </dgm:pt>
    <dgm:pt modelId="{C51A2E01-451F-4CF9-AF03-804A09464C63}" type="pres">
      <dgm:prSet presAssocID="{4036A169-3FC2-4673-AAB8-D71CB3454EFA}" presName="parTxOnly" presStyleLbl="node1" presStyleIdx="4" presStyleCnt="5" custLinFactNeighborX="-101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F71179-70C4-498B-9C98-9B77D28F3386}" srcId="{5782B4FC-B05F-48A7-9EE8-B9ECCFBA1AD7}" destId="{4715958A-E261-4B34-8C12-E5133ACD3AF5}" srcOrd="1" destOrd="0" parTransId="{C31EA885-7EE0-45F3-9DD2-56F647091ADD}" sibTransId="{4D9A6239-99E9-40A2-A371-38AA44EE4357}"/>
    <dgm:cxn modelId="{53B88266-6A4C-45F4-A350-0F06B33684B4}" type="presOf" srcId="{D0D39A4B-5ED9-407A-A42A-E98A073D25B5}" destId="{FE177610-195A-4EF7-A85A-E2A4E0C1B5D4}" srcOrd="0" destOrd="0" presId="urn:microsoft.com/office/officeart/2005/8/layout/chevron1"/>
    <dgm:cxn modelId="{DE4A6CED-FAC0-43EC-92A6-33765E31CFA7}" srcId="{5782B4FC-B05F-48A7-9EE8-B9ECCFBA1AD7}" destId="{0F90E927-ADF4-4B9A-AA91-4B0B77437A26}" srcOrd="0" destOrd="0" parTransId="{89988276-2064-435B-AF00-EC20756FF637}" sibTransId="{AB1F8CB0-AC60-4914-B796-FB7353B1B28D}"/>
    <dgm:cxn modelId="{F9297D6B-35A1-488F-9B46-61B411DE6F2A}" type="presOf" srcId="{5782B4FC-B05F-48A7-9EE8-B9ECCFBA1AD7}" destId="{A0515232-7D33-4B7B-AEDC-E36D2FC7ABE0}" srcOrd="0" destOrd="0" presId="urn:microsoft.com/office/officeart/2005/8/layout/chevron1"/>
    <dgm:cxn modelId="{BB924F5C-D3D4-47F4-9A43-A65B3898A5A7}" type="presOf" srcId="{2F34283B-C3B3-4F3B-B696-A67037E2A402}" destId="{59F059B0-211F-4E03-B3DB-50B3B8CFF0CF}" srcOrd="0" destOrd="0" presId="urn:microsoft.com/office/officeart/2005/8/layout/chevron1"/>
    <dgm:cxn modelId="{A8CC765A-338B-49B0-815B-049916910B60}" type="presOf" srcId="{4715958A-E261-4B34-8C12-E5133ACD3AF5}" destId="{B80F9685-DA12-4006-A648-61A4D8D4F5DA}" srcOrd="0" destOrd="0" presId="urn:microsoft.com/office/officeart/2005/8/layout/chevron1"/>
    <dgm:cxn modelId="{E10B5D71-54D3-4636-8EEC-2BF9FF638789}" type="presOf" srcId="{4036A169-3FC2-4673-AAB8-D71CB3454EFA}" destId="{C51A2E01-451F-4CF9-AF03-804A09464C63}" srcOrd="0" destOrd="0" presId="urn:microsoft.com/office/officeart/2005/8/layout/chevron1"/>
    <dgm:cxn modelId="{72C1E168-65DB-4DC7-973B-B74042057320}" srcId="{5782B4FC-B05F-48A7-9EE8-B9ECCFBA1AD7}" destId="{D0D39A4B-5ED9-407A-A42A-E98A073D25B5}" srcOrd="3" destOrd="0" parTransId="{173251B5-EAFC-4A2F-92A6-D5CC7C84BE3B}" sibTransId="{868F5AA0-A394-4557-8F11-3CD4748C4C32}"/>
    <dgm:cxn modelId="{AC016DA3-9EB0-4C33-A7BF-0E68149E38A5}" srcId="{5782B4FC-B05F-48A7-9EE8-B9ECCFBA1AD7}" destId="{4036A169-3FC2-4673-AAB8-D71CB3454EFA}" srcOrd="4" destOrd="0" parTransId="{7676ABD4-C3E2-4D13-986F-9FDD8F844D10}" sibTransId="{E7A7FE02-CDFA-4973-879C-3C0610D11E2D}"/>
    <dgm:cxn modelId="{3E928D0F-9BD4-4642-AD53-9BB2A23F473A}" srcId="{5782B4FC-B05F-48A7-9EE8-B9ECCFBA1AD7}" destId="{2F34283B-C3B3-4F3B-B696-A67037E2A402}" srcOrd="2" destOrd="0" parTransId="{A79A0352-EC7D-4A41-BA6E-E9396B559A3A}" sibTransId="{32E2C6FB-A658-47B1-AF7C-A795D8EE7FBE}"/>
    <dgm:cxn modelId="{0C0D2927-0F12-49A5-9779-CD3064E4A591}" type="presOf" srcId="{0F90E927-ADF4-4B9A-AA91-4B0B77437A26}" destId="{224370A2-1325-4441-925E-C7C42552CC1B}" srcOrd="0" destOrd="0" presId="urn:microsoft.com/office/officeart/2005/8/layout/chevron1"/>
    <dgm:cxn modelId="{C95EEB7A-EAA4-4A05-B40B-78F347DF57A4}" type="presParOf" srcId="{A0515232-7D33-4B7B-AEDC-E36D2FC7ABE0}" destId="{224370A2-1325-4441-925E-C7C42552CC1B}" srcOrd="0" destOrd="0" presId="urn:microsoft.com/office/officeart/2005/8/layout/chevron1"/>
    <dgm:cxn modelId="{9319EC22-B95F-4750-9849-B0934701DEF1}" type="presParOf" srcId="{A0515232-7D33-4B7B-AEDC-E36D2FC7ABE0}" destId="{32400047-EC09-4115-9618-2E821073A6EC}" srcOrd="1" destOrd="0" presId="urn:microsoft.com/office/officeart/2005/8/layout/chevron1"/>
    <dgm:cxn modelId="{50D84407-C220-47AF-AB49-274AF345D20E}" type="presParOf" srcId="{A0515232-7D33-4B7B-AEDC-E36D2FC7ABE0}" destId="{B80F9685-DA12-4006-A648-61A4D8D4F5DA}" srcOrd="2" destOrd="0" presId="urn:microsoft.com/office/officeart/2005/8/layout/chevron1"/>
    <dgm:cxn modelId="{211C3387-D1C9-4A95-AF2A-2F90773AA0EB}" type="presParOf" srcId="{A0515232-7D33-4B7B-AEDC-E36D2FC7ABE0}" destId="{AD2FC81F-4507-4569-8433-9A501A341100}" srcOrd="3" destOrd="0" presId="urn:microsoft.com/office/officeart/2005/8/layout/chevron1"/>
    <dgm:cxn modelId="{19B1A98E-FE94-4FEB-BC6B-F05DCB27DC70}" type="presParOf" srcId="{A0515232-7D33-4B7B-AEDC-E36D2FC7ABE0}" destId="{59F059B0-211F-4E03-B3DB-50B3B8CFF0CF}" srcOrd="4" destOrd="0" presId="urn:microsoft.com/office/officeart/2005/8/layout/chevron1"/>
    <dgm:cxn modelId="{013FF3FE-F873-4EC1-906D-9A93AC993806}" type="presParOf" srcId="{A0515232-7D33-4B7B-AEDC-E36D2FC7ABE0}" destId="{E0EBD31D-76D4-40B5-A210-A6E31747DCB7}" srcOrd="5" destOrd="0" presId="urn:microsoft.com/office/officeart/2005/8/layout/chevron1"/>
    <dgm:cxn modelId="{B9107FC6-925D-40D6-B998-F575839C4C02}" type="presParOf" srcId="{A0515232-7D33-4B7B-AEDC-E36D2FC7ABE0}" destId="{FE177610-195A-4EF7-A85A-E2A4E0C1B5D4}" srcOrd="6" destOrd="0" presId="urn:microsoft.com/office/officeart/2005/8/layout/chevron1"/>
    <dgm:cxn modelId="{7B02C9FB-B2AA-446D-AAE9-B361D4C50373}" type="presParOf" srcId="{A0515232-7D33-4B7B-AEDC-E36D2FC7ABE0}" destId="{F2DA07FC-3C37-41AD-95E7-48FCF244A94F}" srcOrd="7" destOrd="0" presId="urn:microsoft.com/office/officeart/2005/8/layout/chevron1"/>
    <dgm:cxn modelId="{090561F7-5FF1-44DF-88E5-841C0E26C08B}" type="presParOf" srcId="{A0515232-7D33-4B7B-AEDC-E36D2FC7ABE0}" destId="{C51A2E01-451F-4CF9-AF03-804A09464C6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782B4FC-B05F-48A7-9EE8-B9ECCFBA1AD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F90E927-ADF4-4B9A-AA91-4B0B77437A26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Участники команды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9988276-2064-435B-AF00-EC20756FF637}" type="parTrans" cxnId="{DE4A6CED-FAC0-43EC-92A6-33765E31CFA7}">
      <dgm:prSet/>
      <dgm:spPr/>
      <dgm:t>
        <a:bodyPr/>
        <a:lstStyle/>
        <a:p>
          <a:endParaRPr lang="ru-RU"/>
        </a:p>
      </dgm:t>
    </dgm:pt>
    <dgm:pt modelId="{AB1F8CB0-AC60-4914-B796-FB7353B1B28D}" type="sibTrans" cxnId="{DE4A6CED-FAC0-43EC-92A6-33765E31CFA7}">
      <dgm:prSet/>
      <dgm:spPr/>
      <dgm:t>
        <a:bodyPr/>
        <a:lstStyle/>
        <a:p>
          <a:endParaRPr lang="ru-RU"/>
        </a:p>
      </dgm:t>
    </dgm:pt>
    <dgm:pt modelId="{4715958A-E261-4B34-8C12-E5133ACD3AF5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Актуальность проекта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31EA885-7EE0-45F3-9DD2-56F647091ADD}" type="parTrans" cxnId="{2BF71179-70C4-498B-9C98-9B77D28F3386}">
      <dgm:prSet/>
      <dgm:spPr/>
      <dgm:t>
        <a:bodyPr/>
        <a:lstStyle/>
        <a:p>
          <a:endParaRPr lang="ru-RU"/>
        </a:p>
      </dgm:t>
    </dgm:pt>
    <dgm:pt modelId="{4D9A6239-99E9-40A2-A371-38AA44EE4357}" type="sibTrans" cxnId="{2BF71179-70C4-498B-9C98-9B77D28F3386}">
      <dgm:prSet/>
      <dgm:spPr/>
      <dgm:t>
        <a:bodyPr/>
        <a:lstStyle/>
        <a:p>
          <a:endParaRPr lang="ru-RU"/>
        </a:p>
      </dgm:t>
    </dgm:pt>
    <dgm:pt modelId="{2F34283B-C3B3-4F3B-B696-A67037E2A402}">
      <dgm:prSet phldrT="[Текст]" custT="1"/>
      <dgm:spPr/>
      <dgm:t>
        <a:bodyPr/>
        <a:lstStyle/>
        <a:p>
          <a:r>
            <a: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Цель проекта</a:t>
          </a:r>
          <a:endParaRPr lang="ru-RU" sz="2000" b="1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79A0352-EC7D-4A41-BA6E-E9396B559A3A}" type="parTrans" cxnId="{3E928D0F-9BD4-4642-AD53-9BB2A23F473A}">
      <dgm:prSet/>
      <dgm:spPr/>
      <dgm:t>
        <a:bodyPr/>
        <a:lstStyle/>
        <a:p>
          <a:endParaRPr lang="ru-RU"/>
        </a:p>
      </dgm:t>
    </dgm:pt>
    <dgm:pt modelId="{32E2C6FB-A658-47B1-AF7C-A795D8EE7FBE}" type="sibTrans" cxnId="{3E928D0F-9BD4-4642-AD53-9BB2A23F473A}">
      <dgm:prSet/>
      <dgm:spPr/>
      <dgm:t>
        <a:bodyPr/>
        <a:lstStyle/>
        <a:p>
          <a:endParaRPr lang="ru-RU"/>
        </a:p>
      </dgm:t>
    </dgm:pt>
    <dgm:pt modelId="{D0D39A4B-5ED9-407A-A42A-E98A073D25B5}">
      <dgm:prSet phldrT="[Текст]" custT="1"/>
      <dgm:spPr/>
      <dgm:t>
        <a:bodyPr/>
        <a:lstStyle/>
        <a:p>
          <a:r>
            <a: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Задачи проекта</a:t>
          </a:r>
          <a:endParaRPr lang="ru-RU" sz="16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3251B5-EAFC-4A2F-92A6-D5CC7C84BE3B}" type="parTrans" cxnId="{72C1E168-65DB-4DC7-973B-B74042057320}">
      <dgm:prSet/>
      <dgm:spPr/>
      <dgm:t>
        <a:bodyPr/>
        <a:lstStyle/>
        <a:p>
          <a:endParaRPr lang="ru-RU"/>
        </a:p>
      </dgm:t>
    </dgm:pt>
    <dgm:pt modelId="{868F5AA0-A394-4557-8F11-3CD4748C4C32}" type="sibTrans" cxnId="{72C1E168-65DB-4DC7-973B-B74042057320}">
      <dgm:prSet/>
      <dgm:spPr/>
      <dgm:t>
        <a:bodyPr/>
        <a:lstStyle/>
        <a:p>
          <a:endParaRPr lang="ru-RU"/>
        </a:p>
      </dgm:t>
    </dgm:pt>
    <dgm:pt modelId="{4036A169-3FC2-4673-AAB8-D71CB3454EFA}">
      <dgm:prSet phldrT="[Текст]" custT="1"/>
      <dgm:spPr/>
      <dgm:t>
        <a:bodyPr/>
        <a:lstStyle/>
        <a:p>
          <a:r>
            <a: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Методические разработки педагога</a:t>
          </a:r>
          <a:endParaRPr lang="ru-RU" sz="1600" i="1" dirty="0"/>
        </a:p>
      </dgm:t>
    </dgm:pt>
    <dgm:pt modelId="{7676ABD4-C3E2-4D13-986F-9FDD8F844D10}" type="parTrans" cxnId="{AC016DA3-9EB0-4C33-A7BF-0E68149E38A5}">
      <dgm:prSet/>
      <dgm:spPr/>
      <dgm:t>
        <a:bodyPr/>
        <a:lstStyle/>
        <a:p>
          <a:endParaRPr lang="ru-RU"/>
        </a:p>
      </dgm:t>
    </dgm:pt>
    <dgm:pt modelId="{E7A7FE02-CDFA-4973-879C-3C0610D11E2D}" type="sibTrans" cxnId="{AC016DA3-9EB0-4C33-A7BF-0E68149E38A5}">
      <dgm:prSet/>
      <dgm:spPr/>
      <dgm:t>
        <a:bodyPr/>
        <a:lstStyle/>
        <a:p>
          <a:endParaRPr lang="ru-RU"/>
        </a:p>
      </dgm:t>
    </dgm:pt>
    <dgm:pt modelId="{A0515232-7D33-4B7B-AEDC-E36D2FC7ABE0}" type="pres">
      <dgm:prSet presAssocID="{5782B4FC-B05F-48A7-9EE8-B9ECCFBA1AD7}" presName="Name0" presStyleCnt="0">
        <dgm:presLayoutVars>
          <dgm:dir/>
          <dgm:animLvl val="lvl"/>
          <dgm:resizeHandles val="exact"/>
        </dgm:presLayoutVars>
      </dgm:prSet>
      <dgm:spPr/>
    </dgm:pt>
    <dgm:pt modelId="{224370A2-1325-4441-925E-C7C42552CC1B}" type="pres">
      <dgm:prSet presAssocID="{0F90E927-ADF4-4B9A-AA91-4B0B77437A2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00047-EC09-4115-9618-2E821073A6EC}" type="pres">
      <dgm:prSet presAssocID="{AB1F8CB0-AC60-4914-B796-FB7353B1B28D}" presName="parTxOnlySpace" presStyleCnt="0"/>
      <dgm:spPr/>
    </dgm:pt>
    <dgm:pt modelId="{B80F9685-DA12-4006-A648-61A4D8D4F5DA}" type="pres">
      <dgm:prSet presAssocID="{4715958A-E261-4B34-8C12-E5133ACD3AF5}" presName="parTxOnly" presStyleLbl="node1" presStyleIdx="1" presStyleCnt="5" custLinFactY="25724" custLinFactNeighborX="11317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FC81F-4507-4569-8433-9A501A341100}" type="pres">
      <dgm:prSet presAssocID="{4D9A6239-99E9-40A2-A371-38AA44EE4357}" presName="parTxOnlySpace" presStyleCnt="0"/>
      <dgm:spPr/>
    </dgm:pt>
    <dgm:pt modelId="{59F059B0-211F-4E03-B3DB-50B3B8CFF0CF}" type="pres">
      <dgm:prSet presAssocID="{2F34283B-C3B3-4F3B-B696-A67037E2A402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BD31D-76D4-40B5-A210-A6E31747DCB7}" type="pres">
      <dgm:prSet presAssocID="{32E2C6FB-A658-47B1-AF7C-A795D8EE7FBE}" presName="parTxOnlySpace" presStyleCnt="0"/>
      <dgm:spPr/>
    </dgm:pt>
    <dgm:pt modelId="{FE177610-195A-4EF7-A85A-E2A4E0C1B5D4}" type="pres">
      <dgm:prSet presAssocID="{D0D39A4B-5ED9-407A-A42A-E98A073D25B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A07FC-3C37-41AD-95E7-48FCF244A94F}" type="pres">
      <dgm:prSet presAssocID="{868F5AA0-A394-4557-8F11-3CD4748C4C32}" presName="parTxOnlySpace" presStyleCnt="0"/>
      <dgm:spPr/>
    </dgm:pt>
    <dgm:pt modelId="{C51A2E01-451F-4CF9-AF03-804A09464C63}" type="pres">
      <dgm:prSet presAssocID="{4036A169-3FC2-4673-AAB8-D71CB3454EFA}" presName="parTxOnly" presStyleLbl="node1" presStyleIdx="4" presStyleCnt="5" custLinFactNeighborX="-101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F71179-70C4-498B-9C98-9B77D28F3386}" srcId="{5782B4FC-B05F-48A7-9EE8-B9ECCFBA1AD7}" destId="{4715958A-E261-4B34-8C12-E5133ACD3AF5}" srcOrd="1" destOrd="0" parTransId="{C31EA885-7EE0-45F3-9DD2-56F647091ADD}" sibTransId="{4D9A6239-99E9-40A2-A371-38AA44EE4357}"/>
    <dgm:cxn modelId="{F995E737-A466-4746-8124-C216974F7D58}" type="presOf" srcId="{0F90E927-ADF4-4B9A-AA91-4B0B77437A26}" destId="{224370A2-1325-4441-925E-C7C42552CC1B}" srcOrd="0" destOrd="0" presId="urn:microsoft.com/office/officeart/2005/8/layout/chevron1"/>
    <dgm:cxn modelId="{14D15F77-CDA4-4A5E-B564-1D10E9615A42}" type="presOf" srcId="{4036A169-3FC2-4673-AAB8-D71CB3454EFA}" destId="{C51A2E01-451F-4CF9-AF03-804A09464C63}" srcOrd="0" destOrd="0" presId="urn:microsoft.com/office/officeart/2005/8/layout/chevron1"/>
    <dgm:cxn modelId="{DE4A6CED-FAC0-43EC-92A6-33765E31CFA7}" srcId="{5782B4FC-B05F-48A7-9EE8-B9ECCFBA1AD7}" destId="{0F90E927-ADF4-4B9A-AA91-4B0B77437A26}" srcOrd="0" destOrd="0" parTransId="{89988276-2064-435B-AF00-EC20756FF637}" sibTransId="{AB1F8CB0-AC60-4914-B796-FB7353B1B28D}"/>
    <dgm:cxn modelId="{3311A41E-A7A9-4D3D-8549-39D90A63AE8D}" type="presOf" srcId="{4715958A-E261-4B34-8C12-E5133ACD3AF5}" destId="{B80F9685-DA12-4006-A648-61A4D8D4F5DA}" srcOrd="0" destOrd="0" presId="urn:microsoft.com/office/officeart/2005/8/layout/chevron1"/>
    <dgm:cxn modelId="{32449894-5E4B-4D0D-B38F-F84C4A6AA1AA}" type="presOf" srcId="{5782B4FC-B05F-48A7-9EE8-B9ECCFBA1AD7}" destId="{A0515232-7D33-4B7B-AEDC-E36D2FC7ABE0}" srcOrd="0" destOrd="0" presId="urn:microsoft.com/office/officeart/2005/8/layout/chevron1"/>
    <dgm:cxn modelId="{10AFA1A1-2A23-4B3E-ABF2-BAFDA2B7F6CC}" type="presOf" srcId="{D0D39A4B-5ED9-407A-A42A-E98A073D25B5}" destId="{FE177610-195A-4EF7-A85A-E2A4E0C1B5D4}" srcOrd="0" destOrd="0" presId="urn:microsoft.com/office/officeart/2005/8/layout/chevron1"/>
    <dgm:cxn modelId="{72C1E168-65DB-4DC7-973B-B74042057320}" srcId="{5782B4FC-B05F-48A7-9EE8-B9ECCFBA1AD7}" destId="{D0D39A4B-5ED9-407A-A42A-E98A073D25B5}" srcOrd="3" destOrd="0" parTransId="{173251B5-EAFC-4A2F-92A6-D5CC7C84BE3B}" sibTransId="{868F5AA0-A394-4557-8F11-3CD4748C4C32}"/>
    <dgm:cxn modelId="{AC016DA3-9EB0-4C33-A7BF-0E68149E38A5}" srcId="{5782B4FC-B05F-48A7-9EE8-B9ECCFBA1AD7}" destId="{4036A169-3FC2-4673-AAB8-D71CB3454EFA}" srcOrd="4" destOrd="0" parTransId="{7676ABD4-C3E2-4D13-986F-9FDD8F844D10}" sibTransId="{E7A7FE02-CDFA-4973-879C-3C0610D11E2D}"/>
    <dgm:cxn modelId="{3E928D0F-9BD4-4642-AD53-9BB2A23F473A}" srcId="{5782B4FC-B05F-48A7-9EE8-B9ECCFBA1AD7}" destId="{2F34283B-C3B3-4F3B-B696-A67037E2A402}" srcOrd="2" destOrd="0" parTransId="{A79A0352-EC7D-4A41-BA6E-E9396B559A3A}" sibTransId="{32E2C6FB-A658-47B1-AF7C-A795D8EE7FBE}"/>
    <dgm:cxn modelId="{65523369-FE35-495B-A7FD-BE918FD62696}" type="presOf" srcId="{2F34283B-C3B3-4F3B-B696-A67037E2A402}" destId="{59F059B0-211F-4E03-B3DB-50B3B8CFF0CF}" srcOrd="0" destOrd="0" presId="urn:microsoft.com/office/officeart/2005/8/layout/chevron1"/>
    <dgm:cxn modelId="{833601FA-3AD9-4545-88ED-D603B58AD163}" type="presParOf" srcId="{A0515232-7D33-4B7B-AEDC-E36D2FC7ABE0}" destId="{224370A2-1325-4441-925E-C7C42552CC1B}" srcOrd="0" destOrd="0" presId="urn:microsoft.com/office/officeart/2005/8/layout/chevron1"/>
    <dgm:cxn modelId="{F359797E-1BB8-41BB-BEB4-04E443275D8C}" type="presParOf" srcId="{A0515232-7D33-4B7B-AEDC-E36D2FC7ABE0}" destId="{32400047-EC09-4115-9618-2E821073A6EC}" srcOrd="1" destOrd="0" presId="urn:microsoft.com/office/officeart/2005/8/layout/chevron1"/>
    <dgm:cxn modelId="{76DAC87A-914C-41E0-98BE-AF73F4437C9D}" type="presParOf" srcId="{A0515232-7D33-4B7B-AEDC-E36D2FC7ABE0}" destId="{B80F9685-DA12-4006-A648-61A4D8D4F5DA}" srcOrd="2" destOrd="0" presId="urn:microsoft.com/office/officeart/2005/8/layout/chevron1"/>
    <dgm:cxn modelId="{B6944583-28A2-480B-8327-0C6C247CD333}" type="presParOf" srcId="{A0515232-7D33-4B7B-AEDC-E36D2FC7ABE0}" destId="{AD2FC81F-4507-4569-8433-9A501A341100}" srcOrd="3" destOrd="0" presId="urn:microsoft.com/office/officeart/2005/8/layout/chevron1"/>
    <dgm:cxn modelId="{0C204CAD-03A3-4ECF-B33B-7B2EC0088E93}" type="presParOf" srcId="{A0515232-7D33-4B7B-AEDC-E36D2FC7ABE0}" destId="{59F059B0-211F-4E03-B3DB-50B3B8CFF0CF}" srcOrd="4" destOrd="0" presId="urn:microsoft.com/office/officeart/2005/8/layout/chevron1"/>
    <dgm:cxn modelId="{3C16E90A-A603-442F-AD00-4FF5CF550A5F}" type="presParOf" srcId="{A0515232-7D33-4B7B-AEDC-E36D2FC7ABE0}" destId="{E0EBD31D-76D4-40B5-A210-A6E31747DCB7}" srcOrd="5" destOrd="0" presId="urn:microsoft.com/office/officeart/2005/8/layout/chevron1"/>
    <dgm:cxn modelId="{5B535DFF-B08C-4CCE-A8E7-62B2AE85732F}" type="presParOf" srcId="{A0515232-7D33-4B7B-AEDC-E36D2FC7ABE0}" destId="{FE177610-195A-4EF7-A85A-E2A4E0C1B5D4}" srcOrd="6" destOrd="0" presId="urn:microsoft.com/office/officeart/2005/8/layout/chevron1"/>
    <dgm:cxn modelId="{AECE9913-4C1E-4AD4-8CA4-804E7C1144ED}" type="presParOf" srcId="{A0515232-7D33-4B7B-AEDC-E36D2FC7ABE0}" destId="{F2DA07FC-3C37-41AD-95E7-48FCF244A94F}" srcOrd="7" destOrd="0" presId="urn:microsoft.com/office/officeart/2005/8/layout/chevron1"/>
    <dgm:cxn modelId="{64546A7C-19F9-4F6E-91E8-65A694217D98}" type="presParOf" srcId="{A0515232-7D33-4B7B-AEDC-E36D2FC7ABE0}" destId="{C51A2E01-451F-4CF9-AF03-804A09464C6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782B4FC-B05F-48A7-9EE8-B9ECCFBA1AD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F90E927-ADF4-4B9A-AA91-4B0B77437A26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Участники команды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9988276-2064-435B-AF00-EC20756FF637}" type="parTrans" cxnId="{DE4A6CED-FAC0-43EC-92A6-33765E31CFA7}">
      <dgm:prSet/>
      <dgm:spPr/>
      <dgm:t>
        <a:bodyPr/>
        <a:lstStyle/>
        <a:p>
          <a:endParaRPr lang="ru-RU"/>
        </a:p>
      </dgm:t>
    </dgm:pt>
    <dgm:pt modelId="{AB1F8CB0-AC60-4914-B796-FB7353B1B28D}" type="sibTrans" cxnId="{DE4A6CED-FAC0-43EC-92A6-33765E31CFA7}">
      <dgm:prSet/>
      <dgm:spPr/>
      <dgm:t>
        <a:bodyPr/>
        <a:lstStyle/>
        <a:p>
          <a:endParaRPr lang="ru-RU"/>
        </a:p>
      </dgm:t>
    </dgm:pt>
    <dgm:pt modelId="{4715958A-E261-4B34-8C12-E5133ACD3AF5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Актуальность проекта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31EA885-7EE0-45F3-9DD2-56F647091ADD}" type="parTrans" cxnId="{2BF71179-70C4-498B-9C98-9B77D28F3386}">
      <dgm:prSet/>
      <dgm:spPr/>
      <dgm:t>
        <a:bodyPr/>
        <a:lstStyle/>
        <a:p>
          <a:endParaRPr lang="ru-RU"/>
        </a:p>
      </dgm:t>
    </dgm:pt>
    <dgm:pt modelId="{4D9A6239-99E9-40A2-A371-38AA44EE4357}" type="sibTrans" cxnId="{2BF71179-70C4-498B-9C98-9B77D28F3386}">
      <dgm:prSet/>
      <dgm:spPr/>
      <dgm:t>
        <a:bodyPr/>
        <a:lstStyle/>
        <a:p>
          <a:endParaRPr lang="ru-RU"/>
        </a:p>
      </dgm:t>
    </dgm:pt>
    <dgm:pt modelId="{2F34283B-C3B3-4F3B-B696-A67037E2A402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Цель проекта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79A0352-EC7D-4A41-BA6E-E9396B559A3A}" type="parTrans" cxnId="{3E928D0F-9BD4-4642-AD53-9BB2A23F473A}">
      <dgm:prSet/>
      <dgm:spPr/>
      <dgm:t>
        <a:bodyPr/>
        <a:lstStyle/>
        <a:p>
          <a:endParaRPr lang="ru-RU"/>
        </a:p>
      </dgm:t>
    </dgm:pt>
    <dgm:pt modelId="{32E2C6FB-A658-47B1-AF7C-A795D8EE7FBE}" type="sibTrans" cxnId="{3E928D0F-9BD4-4642-AD53-9BB2A23F473A}">
      <dgm:prSet/>
      <dgm:spPr/>
      <dgm:t>
        <a:bodyPr/>
        <a:lstStyle/>
        <a:p>
          <a:endParaRPr lang="ru-RU"/>
        </a:p>
      </dgm:t>
    </dgm:pt>
    <dgm:pt modelId="{D0D39A4B-5ED9-407A-A42A-E98A073D25B5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Задачи проекта</a:t>
          </a:r>
          <a:endParaRPr lang="ru-RU" sz="1600" b="1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73251B5-EAFC-4A2F-92A6-D5CC7C84BE3B}" type="parTrans" cxnId="{72C1E168-65DB-4DC7-973B-B74042057320}">
      <dgm:prSet/>
      <dgm:spPr/>
      <dgm:t>
        <a:bodyPr/>
        <a:lstStyle/>
        <a:p>
          <a:endParaRPr lang="ru-RU"/>
        </a:p>
      </dgm:t>
    </dgm:pt>
    <dgm:pt modelId="{868F5AA0-A394-4557-8F11-3CD4748C4C32}" type="sibTrans" cxnId="{72C1E168-65DB-4DC7-973B-B74042057320}">
      <dgm:prSet/>
      <dgm:spPr/>
      <dgm:t>
        <a:bodyPr/>
        <a:lstStyle/>
        <a:p>
          <a:endParaRPr lang="ru-RU"/>
        </a:p>
      </dgm:t>
    </dgm:pt>
    <dgm:pt modelId="{4036A169-3FC2-4673-AAB8-D71CB3454EFA}">
      <dgm:prSet phldrT="[Текст]" custT="1"/>
      <dgm:spPr/>
      <dgm:t>
        <a:bodyPr/>
        <a:lstStyle/>
        <a:p>
          <a:r>
            <a: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Методические разработки педагога</a:t>
          </a:r>
          <a:endParaRPr lang="ru-RU" sz="1600" i="1" dirty="0"/>
        </a:p>
      </dgm:t>
    </dgm:pt>
    <dgm:pt modelId="{7676ABD4-C3E2-4D13-986F-9FDD8F844D10}" type="parTrans" cxnId="{AC016DA3-9EB0-4C33-A7BF-0E68149E38A5}">
      <dgm:prSet/>
      <dgm:spPr/>
      <dgm:t>
        <a:bodyPr/>
        <a:lstStyle/>
        <a:p>
          <a:endParaRPr lang="ru-RU"/>
        </a:p>
      </dgm:t>
    </dgm:pt>
    <dgm:pt modelId="{E7A7FE02-CDFA-4973-879C-3C0610D11E2D}" type="sibTrans" cxnId="{AC016DA3-9EB0-4C33-A7BF-0E68149E38A5}">
      <dgm:prSet/>
      <dgm:spPr/>
      <dgm:t>
        <a:bodyPr/>
        <a:lstStyle/>
        <a:p>
          <a:endParaRPr lang="ru-RU"/>
        </a:p>
      </dgm:t>
    </dgm:pt>
    <dgm:pt modelId="{A0515232-7D33-4B7B-AEDC-E36D2FC7ABE0}" type="pres">
      <dgm:prSet presAssocID="{5782B4FC-B05F-48A7-9EE8-B9ECCFBA1AD7}" presName="Name0" presStyleCnt="0">
        <dgm:presLayoutVars>
          <dgm:dir/>
          <dgm:animLvl val="lvl"/>
          <dgm:resizeHandles val="exact"/>
        </dgm:presLayoutVars>
      </dgm:prSet>
      <dgm:spPr/>
    </dgm:pt>
    <dgm:pt modelId="{224370A2-1325-4441-925E-C7C42552CC1B}" type="pres">
      <dgm:prSet presAssocID="{0F90E927-ADF4-4B9A-AA91-4B0B77437A2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00047-EC09-4115-9618-2E821073A6EC}" type="pres">
      <dgm:prSet presAssocID="{AB1F8CB0-AC60-4914-B796-FB7353B1B28D}" presName="parTxOnlySpace" presStyleCnt="0"/>
      <dgm:spPr/>
    </dgm:pt>
    <dgm:pt modelId="{B80F9685-DA12-4006-A648-61A4D8D4F5DA}" type="pres">
      <dgm:prSet presAssocID="{4715958A-E261-4B34-8C12-E5133ACD3AF5}" presName="parTxOnly" presStyleLbl="node1" presStyleIdx="1" presStyleCnt="5" custLinFactY="25724" custLinFactNeighborX="11317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FC81F-4507-4569-8433-9A501A341100}" type="pres">
      <dgm:prSet presAssocID="{4D9A6239-99E9-40A2-A371-38AA44EE4357}" presName="parTxOnlySpace" presStyleCnt="0"/>
      <dgm:spPr/>
    </dgm:pt>
    <dgm:pt modelId="{59F059B0-211F-4E03-B3DB-50B3B8CFF0CF}" type="pres">
      <dgm:prSet presAssocID="{2F34283B-C3B3-4F3B-B696-A67037E2A402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BD31D-76D4-40B5-A210-A6E31747DCB7}" type="pres">
      <dgm:prSet presAssocID="{32E2C6FB-A658-47B1-AF7C-A795D8EE7FBE}" presName="parTxOnlySpace" presStyleCnt="0"/>
      <dgm:spPr/>
    </dgm:pt>
    <dgm:pt modelId="{FE177610-195A-4EF7-A85A-E2A4E0C1B5D4}" type="pres">
      <dgm:prSet presAssocID="{D0D39A4B-5ED9-407A-A42A-E98A073D25B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A07FC-3C37-41AD-95E7-48FCF244A94F}" type="pres">
      <dgm:prSet presAssocID="{868F5AA0-A394-4557-8F11-3CD4748C4C32}" presName="parTxOnlySpace" presStyleCnt="0"/>
      <dgm:spPr/>
    </dgm:pt>
    <dgm:pt modelId="{C51A2E01-451F-4CF9-AF03-804A09464C63}" type="pres">
      <dgm:prSet presAssocID="{4036A169-3FC2-4673-AAB8-D71CB3454EFA}" presName="parTxOnly" presStyleLbl="node1" presStyleIdx="4" presStyleCnt="5" custLinFactNeighborX="-101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5581146-1899-4BE9-8D70-1AA5E9D90FE6}" type="presOf" srcId="{5782B4FC-B05F-48A7-9EE8-B9ECCFBA1AD7}" destId="{A0515232-7D33-4B7B-AEDC-E36D2FC7ABE0}" srcOrd="0" destOrd="0" presId="urn:microsoft.com/office/officeart/2005/8/layout/chevron1"/>
    <dgm:cxn modelId="{AC016DA3-9EB0-4C33-A7BF-0E68149E38A5}" srcId="{5782B4FC-B05F-48A7-9EE8-B9ECCFBA1AD7}" destId="{4036A169-3FC2-4673-AAB8-D71CB3454EFA}" srcOrd="4" destOrd="0" parTransId="{7676ABD4-C3E2-4D13-986F-9FDD8F844D10}" sibTransId="{E7A7FE02-CDFA-4973-879C-3C0610D11E2D}"/>
    <dgm:cxn modelId="{DE4A6CED-FAC0-43EC-92A6-33765E31CFA7}" srcId="{5782B4FC-B05F-48A7-9EE8-B9ECCFBA1AD7}" destId="{0F90E927-ADF4-4B9A-AA91-4B0B77437A26}" srcOrd="0" destOrd="0" parTransId="{89988276-2064-435B-AF00-EC20756FF637}" sibTransId="{AB1F8CB0-AC60-4914-B796-FB7353B1B28D}"/>
    <dgm:cxn modelId="{20E4CA32-7296-4947-93E4-E3A476A22701}" type="presOf" srcId="{2F34283B-C3B3-4F3B-B696-A67037E2A402}" destId="{59F059B0-211F-4E03-B3DB-50B3B8CFF0CF}" srcOrd="0" destOrd="0" presId="urn:microsoft.com/office/officeart/2005/8/layout/chevron1"/>
    <dgm:cxn modelId="{B45F4838-2DBE-4D8D-A0FD-9A6B79EEC93C}" type="presOf" srcId="{4715958A-E261-4B34-8C12-E5133ACD3AF5}" destId="{B80F9685-DA12-4006-A648-61A4D8D4F5DA}" srcOrd="0" destOrd="0" presId="urn:microsoft.com/office/officeart/2005/8/layout/chevron1"/>
    <dgm:cxn modelId="{372ED3F2-8C9D-4303-85AD-8D0F05C197A4}" type="presOf" srcId="{4036A169-3FC2-4673-AAB8-D71CB3454EFA}" destId="{C51A2E01-451F-4CF9-AF03-804A09464C63}" srcOrd="0" destOrd="0" presId="urn:microsoft.com/office/officeart/2005/8/layout/chevron1"/>
    <dgm:cxn modelId="{136F46E5-E843-453B-A0A7-3AB6DF3084D3}" type="presOf" srcId="{0F90E927-ADF4-4B9A-AA91-4B0B77437A26}" destId="{224370A2-1325-4441-925E-C7C42552CC1B}" srcOrd="0" destOrd="0" presId="urn:microsoft.com/office/officeart/2005/8/layout/chevron1"/>
    <dgm:cxn modelId="{19C63B54-F778-4E92-9668-1DC2BFBF6BC8}" type="presOf" srcId="{D0D39A4B-5ED9-407A-A42A-E98A073D25B5}" destId="{FE177610-195A-4EF7-A85A-E2A4E0C1B5D4}" srcOrd="0" destOrd="0" presId="urn:microsoft.com/office/officeart/2005/8/layout/chevron1"/>
    <dgm:cxn modelId="{72C1E168-65DB-4DC7-973B-B74042057320}" srcId="{5782B4FC-B05F-48A7-9EE8-B9ECCFBA1AD7}" destId="{D0D39A4B-5ED9-407A-A42A-E98A073D25B5}" srcOrd="3" destOrd="0" parTransId="{173251B5-EAFC-4A2F-92A6-D5CC7C84BE3B}" sibTransId="{868F5AA0-A394-4557-8F11-3CD4748C4C32}"/>
    <dgm:cxn modelId="{3E928D0F-9BD4-4642-AD53-9BB2A23F473A}" srcId="{5782B4FC-B05F-48A7-9EE8-B9ECCFBA1AD7}" destId="{2F34283B-C3B3-4F3B-B696-A67037E2A402}" srcOrd="2" destOrd="0" parTransId="{A79A0352-EC7D-4A41-BA6E-E9396B559A3A}" sibTransId="{32E2C6FB-A658-47B1-AF7C-A795D8EE7FBE}"/>
    <dgm:cxn modelId="{2BF71179-70C4-498B-9C98-9B77D28F3386}" srcId="{5782B4FC-B05F-48A7-9EE8-B9ECCFBA1AD7}" destId="{4715958A-E261-4B34-8C12-E5133ACD3AF5}" srcOrd="1" destOrd="0" parTransId="{C31EA885-7EE0-45F3-9DD2-56F647091ADD}" sibTransId="{4D9A6239-99E9-40A2-A371-38AA44EE4357}"/>
    <dgm:cxn modelId="{450EC134-69A7-42BC-91E5-3B88BB95767A}" type="presParOf" srcId="{A0515232-7D33-4B7B-AEDC-E36D2FC7ABE0}" destId="{224370A2-1325-4441-925E-C7C42552CC1B}" srcOrd="0" destOrd="0" presId="urn:microsoft.com/office/officeart/2005/8/layout/chevron1"/>
    <dgm:cxn modelId="{91F147BC-DAE0-4BCB-9A1F-F82FEB2D8C39}" type="presParOf" srcId="{A0515232-7D33-4B7B-AEDC-E36D2FC7ABE0}" destId="{32400047-EC09-4115-9618-2E821073A6EC}" srcOrd="1" destOrd="0" presId="urn:microsoft.com/office/officeart/2005/8/layout/chevron1"/>
    <dgm:cxn modelId="{DD43B9D4-FE14-4A80-BDEA-7CE2D2C7403C}" type="presParOf" srcId="{A0515232-7D33-4B7B-AEDC-E36D2FC7ABE0}" destId="{B80F9685-DA12-4006-A648-61A4D8D4F5DA}" srcOrd="2" destOrd="0" presId="urn:microsoft.com/office/officeart/2005/8/layout/chevron1"/>
    <dgm:cxn modelId="{97C69170-C966-44A4-A420-9F17A6054F72}" type="presParOf" srcId="{A0515232-7D33-4B7B-AEDC-E36D2FC7ABE0}" destId="{AD2FC81F-4507-4569-8433-9A501A341100}" srcOrd="3" destOrd="0" presId="urn:microsoft.com/office/officeart/2005/8/layout/chevron1"/>
    <dgm:cxn modelId="{67F11590-868B-4EAD-B857-E719D910CC92}" type="presParOf" srcId="{A0515232-7D33-4B7B-AEDC-E36D2FC7ABE0}" destId="{59F059B0-211F-4E03-B3DB-50B3B8CFF0CF}" srcOrd="4" destOrd="0" presId="urn:microsoft.com/office/officeart/2005/8/layout/chevron1"/>
    <dgm:cxn modelId="{30F060EB-B264-417C-9D8B-9E95DB9BD8C0}" type="presParOf" srcId="{A0515232-7D33-4B7B-AEDC-E36D2FC7ABE0}" destId="{E0EBD31D-76D4-40B5-A210-A6E31747DCB7}" srcOrd="5" destOrd="0" presId="urn:microsoft.com/office/officeart/2005/8/layout/chevron1"/>
    <dgm:cxn modelId="{E58E27E4-2B39-4A47-AB0D-73FAFD1A4A80}" type="presParOf" srcId="{A0515232-7D33-4B7B-AEDC-E36D2FC7ABE0}" destId="{FE177610-195A-4EF7-A85A-E2A4E0C1B5D4}" srcOrd="6" destOrd="0" presId="urn:microsoft.com/office/officeart/2005/8/layout/chevron1"/>
    <dgm:cxn modelId="{A6693C08-654F-4BED-9B88-4A4B007E8D93}" type="presParOf" srcId="{A0515232-7D33-4B7B-AEDC-E36D2FC7ABE0}" destId="{F2DA07FC-3C37-41AD-95E7-48FCF244A94F}" srcOrd="7" destOrd="0" presId="urn:microsoft.com/office/officeart/2005/8/layout/chevron1"/>
    <dgm:cxn modelId="{B1D68472-B370-4B44-ABF1-3DDBBF84B253}" type="presParOf" srcId="{A0515232-7D33-4B7B-AEDC-E36D2FC7ABE0}" destId="{C51A2E01-451F-4CF9-AF03-804A09464C6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782B4FC-B05F-48A7-9EE8-B9ECCFBA1AD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F90E927-ADF4-4B9A-AA91-4B0B77437A26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Участники команды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9988276-2064-435B-AF00-EC20756FF637}" type="parTrans" cxnId="{DE4A6CED-FAC0-43EC-92A6-33765E31CFA7}">
      <dgm:prSet/>
      <dgm:spPr/>
      <dgm:t>
        <a:bodyPr/>
        <a:lstStyle/>
        <a:p>
          <a:endParaRPr lang="ru-RU"/>
        </a:p>
      </dgm:t>
    </dgm:pt>
    <dgm:pt modelId="{AB1F8CB0-AC60-4914-B796-FB7353B1B28D}" type="sibTrans" cxnId="{DE4A6CED-FAC0-43EC-92A6-33765E31CFA7}">
      <dgm:prSet/>
      <dgm:spPr/>
      <dgm:t>
        <a:bodyPr/>
        <a:lstStyle/>
        <a:p>
          <a:endParaRPr lang="ru-RU"/>
        </a:p>
      </dgm:t>
    </dgm:pt>
    <dgm:pt modelId="{4715958A-E261-4B34-8C12-E5133ACD3AF5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Актуальность проекта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31EA885-7EE0-45F3-9DD2-56F647091ADD}" type="parTrans" cxnId="{2BF71179-70C4-498B-9C98-9B77D28F3386}">
      <dgm:prSet/>
      <dgm:spPr/>
      <dgm:t>
        <a:bodyPr/>
        <a:lstStyle/>
        <a:p>
          <a:endParaRPr lang="ru-RU"/>
        </a:p>
      </dgm:t>
    </dgm:pt>
    <dgm:pt modelId="{4D9A6239-99E9-40A2-A371-38AA44EE4357}" type="sibTrans" cxnId="{2BF71179-70C4-498B-9C98-9B77D28F3386}">
      <dgm:prSet/>
      <dgm:spPr/>
      <dgm:t>
        <a:bodyPr/>
        <a:lstStyle/>
        <a:p>
          <a:endParaRPr lang="ru-RU"/>
        </a:p>
      </dgm:t>
    </dgm:pt>
    <dgm:pt modelId="{2F34283B-C3B3-4F3B-B696-A67037E2A402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Цель проекта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79A0352-EC7D-4A41-BA6E-E9396B559A3A}" type="parTrans" cxnId="{3E928D0F-9BD4-4642-AD53-9BB2A23F473A}">
      <dgm:prSet/>
      <dgm:spPr/>
      <dgm:t>
        <a:bodyPr/>
        <a:lstStyle/>
        <a:p>
          <a:endParaRPr lang="ru-RU"/>
        </a:p>
      </dgm:t>
    </dgm:pt>
    <dgm:pt modelId="{32E2C6FB-A658-47B1-AF7C-A795D8EE7FBE}" type="sibTrans" cxnId="{3E928D0F-9BD4-4642-AD53-9BB2A23F473A}">
      <dgm:prSet/>
      <dgm:spPr/>
      <dgm:t>
        <a:bodyPr/>
        <a:lstStyle/>
        <a:p>
          <a:endParaRPr lang="ru-RU"/>
        </a:p>
      </dgm:t>
    </dgm:pt>
    <dgm:pt modelId="{D0D39A4B-5ED9-407A-A42A-E98A073D25B5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Задачи проекта</a:t>
          </a:r>
          <a:endParaRPr lang="ru-RU" sz="1600" b="1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73251B5-EAFC-4A2F-92A6-D5CC7C84BE3B}" type="parTrans" cxnId="{72C1E168-65DB-4DC7-973B-B74042057320}">
      <dgm:prSet/>
      <dgm:spPr/>
      <dgm:t>
        <a:bodyPr/>
        <a:lstStyle/>
        <a:p>
          <a:endParaRPr lang="ru-RU"/>
        </a:p>
      </dgm:t>
    </dgm:pt>
    <dgm:pt modelId="{868F5AA0-A394-4557-8F11-3CD4748C4C32}" type="sibTrans" cxnId="{72C1E168-65DB-4DC7-973B-B74042057320}">
      <dgm:prSet/>
      <dgm:spPr/>
      <dgm:t>
        <a:bodyPr/>
        <a:lstStyle/>
        <a:p>
          <a:endParaRPr lang="ru-RU"/>
        </a:p>
      </dgm:t>
    </dgm:pt>
    <dgm:pt modelId="{4036A169-3FC2-4673-AAB8-D71CB3454EFA}">
      <dgm:prSet phldrT="[Текст]" custT="1"/>
      <dgm:spPr/>
      <dgm:t>
        <a:bodyPr/>
        <a:lstStyle/>
        <a:p>
          <a:r>
            <a: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Методические разработки педагога</a:t>
          </a:r>
          <a:endParaRPr lang="ru-RU" sz="16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76ABD4-C3E2-4D13-986F-9FDD8F844D10}" type="parTrans" cxnId="{AC016DA3-9EB0-4C33-A7BF-0E68149E38A5}">
      <dgm:prSet/>
      <dgm:spPr/>
      <dgm:t>
        <a:bodyPr/>
        <a:lstStyle/>
        <a:p>
          <a:endParaRPr lang="ru-RU"/>
        </a:p>
      </dgm:t>
    </dgm:pt>
    <dgm:pt modelId="{E7A7FE02-CDFA-4973-879C-3C0610D11E2D}" type="sibTrans" cxnId="{AC016DA3-9EB0-4C33-A7BF-0E68149E38A5}">
      <dgm:prSet/>
      <dgm:spPr/>
      <dgm:t>
        <a:bodyPr/>
        <a:lstStyle/>
        <a:p>
          <a:endParaRPr lang="ru-RU"/>
        </a:p>
      </dgm:t>
    </dgm:pt>
    <dgm:pt modelId="{A0515232-7D33-4B7B-AEDC-E36D2FC7ABE0}" type="pres">
      <dgm:prSet presAssocID="{5782B4FC-B05F-48A7-9EE8-B9ECCFBA1AD7}" presName="Name0" presStyleCnt="0">
        <dgm:presLayoutVars>
          <dgm:dir/>
          <dgm:animLvl val="lvl"/>
          <dgm:resizeHandles val="exact"/>
        </dgm:presLayoutVars>
      </dgm:prSet>
      <dgm:spPr/>
    </dgm:pt>
    <dgm:pt modelId="{224370A2-1325-4441-925E-C7C42552CC1B}" type="pres">
      <dgm:prSet presAssocID="{0F90E927-ADF4-4B9A-AA91-4B0B77437A2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00047-EC09-4115-9618-2E821073A6EC}" type="pres">
      <dgm:prSet presAssocID="{AB1F8CB0-AC60-4914-B796-FB7353B1B28D}" presName="parTxOnlySpace" presStyleCnt="0"/>
      <dgm:spPr/>
    </dgm:pt>
    <dgm:pt modelId="{B80F9685-DA12-4006-A648-61A4D8D4F5DA}" type="pres">
      <dgm:prSet presAssocID="{4715958A-E261-4B34-8C12-E5133ACD3AF5}" presName="parTxOnly" presStyleLbl="node1" presStyleIdx="1" presStyleCnt="5" custLinFactY="25724" custLinFactNeighborX="11317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FC81F-4507-4569-8433-9A501A341100}" type="pres">
      <dgm:prSet presAssocID="{4D9A6239-99E9-40A2-A371-38AA44EE4357}" presName="parTxOnlySpace" presStyleCnt="0"/>
      <dgm:spPr/>
    </dgm:pt>
    <dgm:pt modelId="{59F059B0-211F-4E03-B3DB-50B3B8CFF0CF}" type="pres">
      <dgm:prSet presAssocID="{2F34283B-C3B3-4F3B-B696-A67037E2A402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BD31D-76D4-40B5-A210-A6E31747DCB7}" type="pres">
      <dgm:prSet presAssocID="{32E2C6FB-A658-47B1-AF7C-A795D8EE7FBE}" presName="parTxOnlySpace" presStyleCnt="0"/>
      <dgm:spPr/>
    </dgm:pt>
    <dgm:pt modelId="{FE177610-195A-4EF7-A85A-E2A4E0C1B5D4}" type="pres">
      <dgm:prSet presAssocID="{D0D39A4B-5ED9-407A-A42A-E98A073D25B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A07FC-3C37-41AD-95E7-48FCF244A94F}" type="pres">
      <dgm:prSet presAssocID="{868F5AA0-A394-4557-8F11-3CD4748C4C32}" presName="parTxOnlySpace" presStyleCnt="0"/>
      <dgm:spPr/>
    </dgm:pt>
    <dgm:pt modelId="{C51A2E01-451F-4CF9-AF03-804A09464C63}" type="pres">
      <dgm:prSet presAssocID="{4036A169-3FC2-4673-AAB8-D71CB3454EFA}" presName="parTxOnly" presStyleLbl="node1" presStyleIdx="4" presStyleCnt="5" custLinFactNeighborX="-101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9E351C-D15C-4DA1-BA42-523CFC1EC66F}" type="presOf" srcId="{0F90E927-ADF4-4B9A-AA91-4B0B77437A26}" destId="{224370A2-1325-4441-925E-C7C42552CC1B}" srcOrd="0" destOrd="0" presId="urn:microsoft.com/office/officeart/2005/8/layout/chevron1"/>
    <dgm:cxn modelId="{AC016DA3-9EB0-4C33-A7BF-0E68149E38A5}" srcId="{5782B4FC-B05F-48A7-9EE8-B9ECCFBA1AD7}" destId="{4036A169-3FC2-4673-AAB8-D71CB3454EFA}" srcOrd="4" destOrd="0" parTransId="{7676ABD4-C3E2-4D13-986F-9FDD8F844D10}" sibTransId="{E7A7FE02-CDFA-4973-879C-3C0610D11E2D}"/>
    <dgm:cxn modelId="{DE4A6CED-FAC0-43EC-92A6-33765E31CFA7}" srcId="{5782B4FC-B05F-48A7-9EE8-B9ECCFBA1AD7}" destId="{0F90E927-ADF4-4B9A-AA91-4B0B77437A26}" srcOrd="0" destOrd="0" parTransId="{89988276-2064-435B-AF00-EC20756FF637}" sibTransId="{AB1F8CB0-AC60-4914-B796-FB7353B1B28D}"/>
    <dgm:cxn modelId="{C51260E6-BEB8-4698-8D7D-81EC016EE929}" type="presOf" srcId="{4036A169-3FC2-4673-AAB8-D71CB3454EFA}" destId="{C51A2E01-451F-4CF9-AF03-804A09464C63}" srcOrd="0" destOrd="0" presId="urn:microsoft.com/office/officeart/2005/8/layout/chevron1"/>
    <dgm:cxn modelId="{2D4383F8-D3C4-40AF-8633-6507473C62FB}" type="presOf" srcId="{D0D39A4B-5ED9-407A-A42A-E98A073D25B5}" destId="{FE177610-195A-4EF7-A85A-E2A4E0C1B5D4}" srcOrd="0" destOrd="0" presId="urn:microsoft.com/office/officeart/2005/8/layout/chevron1"/>
    <dgm:cxn modelId="{98F77E32-CDAE-4219-8718-CD086EF11425}" type="presOf" srcId="{5782B4FC-B05F-48A7-9EE8-B9ECCFBA1AD7}" destId="{A0515232-7D33-4B7B-AEDC-E36D2FC7ABE0}" srcOrd="0" destOrd="0" presId="urn:microsoft.com/office/officeart/2005/8/layout/chevron1"/>
    <dgm:cxn modelId="{0D7A758B-EAFB-42AD-8267-5F025BF575ED}" type="presOf" srcId="{2F34283B-C3B3-4F3B-B696-A67037E2A402}" destId="{59F059B0-211F-4E03-B3DB-50B3B8CFF0CF}" srcOrd="0" destOrd="0" presId="urn:microsoft.com/office/officeart/2005/8/layout/chevron1"/>
    <dgm:cxn modelId="{72C1E168-65DB-4DC7-973B-B74042057320}" srcId="{5782B4FC-B05F-48A7-9EE8-B9ECCFBA1AD7}" destId="{D0D39A4B-5ED9-407A-A42A-E98A073D25B5}" srcOrd="3" destOrd="0" parTransId="{173251B5-EAFC-4A2F-92A6-D5CC7C84BE3B}" sibTransId="{868F5AA0-A394-4557-8F11-3CD4748C4C32}"/>
    <dgm:cxn modelId="{3E928D0F-9BD4-4642-AD53-9BB2A23F473A}" srcId="{5782B4FC-B05F-48A7-9EE8-B9ECCFBA1AD7}" destId="{2F34283B-C3B3-4F3B-B696-A67037E2A402}" srcOrd="2" destOrd="0" parTransId="{A79A0352-EC7D-4A41-BA6E-E9396B559A3A}" sibTransId="{32E2C6FB-A658-47B1-AF7C-A795D8EE7FBE}"/>
    <dgm:cxn modelId="{2BF71179-70C4-498B-9C98-9B77D28F3386}" srcId="{5782B4FC-B05F-48A7-9EE8-B9ECCFBA1AD7}" destId="{4715958A-E261-4B34-8C12-E5133ACD3AF5}" srcOrd="1" destOrd="0" parTransId="{C31EA885-7EE0-45F3-9DD2-56F647091ADD}" sibTransId="{4D9A6239-99E9-40A2-A371-38AA44EE4357}"/>
    <dgm:cxn modelId="{7610D1E2-98CC-4002-B324-336A773B2DFD}" type="presOf" srcId="{4715958A-E261-4B34-8C12-E5133ACD3AF5}" destId="{B80F9685-DA12-4006-A648-61A4D8D4F5DA}" srcOrd="0" destOrd="0" presId="urn:microsoft.com/office/officeart/2005/8/layout/chevron1"/>
    <dgm:cxn modelId="{ED9E57EF-D512-49A0-9FDF-FC9DB8C10339}" type="presParOf" srcId="{A0515232-7D33-4B7B-AEDC-E36D2FC7ABE0}" destId="{224370A2-1325-4441-925E-C7C42552CC1B}" srcOrd="0" destOrd="0" presId="urn:microsoft.com/office/officeart/2005/8/layout/chevron1"/>
    <dgm:cxn modelId="{E446131A-6938-4AC6-B5AC-50C994A517E9}" type="presParOf" srcId="{A0515232-7D33-4B7B-AEDC-E36D2FC7ABE0}" destId="{32400047-EC09-4115-9618-2E821073A6EC}" srcOrd="1" destOrd="0" presId="urn:microsoft.com/office/officeart/2005/8/layout/chevron1"/>
    <dgm:cxn modelId="{02D9E633-AD34-4569-BCFF-9BCE50C14B89}" type="presParOf" srcId="{A0515232-7D33-4B7B-AEDC-E36D2FC7ABE0}" destId="{B80F9685-DA12-4006-A648-61A4D8D4F5DA}" srcOrd="2" destOrd="0" presId="urn:microsoft.com/office/officeart/2005/8/layout/chevron1"/>
    <dgm:cxn modelId="{CE35CF41-7C9B-4081-9377-874C9D7AC9BF}" type="presParOf" srcId="{A0515232-7D33-4B7B-AEDC-E36D2FC7ABE0}" destId="{AD2FC81F-4507-4569-8433-9A501A341100}" srcOrd="3" destOrd="0" presId="urn:microsoft.com/office/officeart/2005/8/layout/chevron1"/>
    <dgm:cxn modelId="{287539F0-252F-4852-9D5D-4324D019C8E9}" type="presParOf" srcId="{A0515232-7D33-4B7B-AEDC-E36D2FC7ABE0}" destId="{59F059B0-211F-4E03-B3DB-50B3B8CFF0CF}" srcOrd="4" destOrd="0" presId="urn:microsoft.com/office/officeart/2005/8/layout/chevron1"/>
    <dgm:cxn modelId="{E22E40AC-E004-416D-929B-1C6060F5E6C7}" type="presParOf" srcId="{A0515232-7D33-4B7B-AEDC-E36D2FC7ABE0}" destId="{E0EBD31D-76D4-40B5-A210-A6E31747DCB7}" srcOrd="5" destOrd="0" presId="urn:microsoft.com/office/officeart/2005/8/layout/chevron1"/>
    <dgm:cxn modelId="{E292269C-7009-4CB7-82EA-F1CE9F78969F}" type="presParOf" srcId="{A0515232-7D33-4B7B-AEDC-E36D2FC7ABE0}" destId="{FE177610-195A-4EF7-A85A-E2A4E0C1B5D4}" srcOrd="6" destOrd="0" presId="urn:microsoft.com/office/officeart/2005/8/layout/chevron1"/>
    <dgm:cxn modelId="{C8A0D05F-CE64-4A1A-ACF3-CED50BD34787}" type="presParOf" srcId="{A0515232-7D33-4B7B-AEDC-E36D2FC7ABE0}" destId="{F2DA07FC-3C37-41AD-95E7-48FCF244A94F}" srcOrd="7" destOrd="0" presId="urn:microsoft.com/office/officeart/2005/8/layout/chevron1"/>
    <dgm:cxn modelId="{D5DD670D-D163-4FC6-AC42-7B133E901BA1}" type="presParOf" srcId="{A0515232-7D33-4B7B-AEDC-E36D2FC7ABE0}" destId="{C51A2E01-451F-4CF9-AF03-804A09464C6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782B4FC-B05F-48A7-9EE8-B9ECCFBA1AD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F90E927-ADF4-4B9A-AA91-4B0B77437A26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Участники команды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9988276-2064-435B-AF00-EC20756FF637}" type="parTrans" cxnId="{DE4A6CED-FAC0-43EC-92A6-33765E31CFA7}">
      <dgm:prSet/>
      <dgm:spPr/>
      <dgm:t>
        <a:bodyPr/>
        <a:lstStyle/>
        <a:p>
          <a:endParaRPr lang="ru-RU"/>
        </a:p>
      </dgm:t>
    </dgm:pt>
    <dgm:pt modelId="{AB1F8CB0-AC60-4914-B796-FB7353B1B28D}" type="sibTrans" cxnId="{DE4A6CED-FAC0-43EC-92A6-33765E31CFA7}">
      <dgm:prSet/>
      <dgm:spPr/>
      <dgm:t>
        <a:bodyPr/>
        <a:lstStyle/>
        <a:p>
          <a:endParaRPr lang="ru-RU"/>
        </a:p>
      </dgm:t>
    </dgm:pt>
    <dgm:pt modelId="{4715958A-E261-4B34-8C12-E5133ACD3AF5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Актуальность проекта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31EA885-7EE0-45F3-9DD2-56F647091ADD}" type="parTrans" cxnId="{2BF71179-70C4-498B-9C98-9B77D28F3386}">
      <dgm:prSet/>
      <dgm:spPr/>
      <dgm:t>
        <a:bodyPr/>
        <a:lstStyle/>
        <a:p>
          <a:endParaRPr lang="ru-RU"/>
        </a:p>
      </dgm:t>
    </dgm:pt>
    <dgm:pt modelId="{4D9A6239-99E9-40A2-A371-38AA44EE4357}" type="sibTrans" cxnId="{2BF71179-70C4-498B-9C98-9B77D28F3386}">
      <dgm:prSet/>
      <dgm:spPr/>
      <dgm:t>
        <a:bodyPr/>
        <a:lstStyle/>
        <a:p>
          <a:endParaRPr lang="ru-RU"/>
        </a:p>
      </dgm:t>
    </dgm:pt>
    <dgm:pt modelId="{2F34283B-C3B3-4F3B-B696-A67037E2A402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Цель проекта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79A0352-EC7D-4A41-BA6E-E9396B559A3A}" type="parTrans" cxnId="{3E928D0F-9BD4-4642-AD53-9BB2A23F473A}">
      <dgm:prSet/>
      <dgm:spPr/>
      <dgm:t>
        <a:bodyPr/>
        <a:lstStyle/>
        <a:p>
          <a:endParaRPr lang="ru-RU"/>
        </a:p>
      </dgm:t>
    </dgm:pt>
    <dgm:pt modelId="{32E2C6FB-A658-47B1-AF7C-A795D8EE7FBE}" type="sibTrans" cxnId="{3E928D0F-9BD4-4642-AD53-9BB2A23F473A}">
      <dgm:prSet/>
      <dgm:spPr/>
      <dgm:t>
        <a:bodyPr/>
        <a:lstStyle/>
        <a:p>
          <a:endParaRPr lang="ru-RU"/>
        </a:p>
      </dgm:t>
    </dgm:pt>
    <dgm:pt modelId="{D0D39A4B-5ED9-407A-A42A-E98A073D25B5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Задачи проекта</a:t>
          </a:r>
          <a:endParaRPr lang="ru-RU" sz="1600" b="1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73251B5-EAFC-4A2F-92A6-D5CC7C84BE3B}" type="parTrans" cxnId="{72C1E168-65DB-4DC7-973B-B74042057320}">
      <dgm:prSet/>
      <dgm:spPr/>
      <dgm:t>
        <a:bodyPr/>
        <a:lstStyle/>
        <a:p>
          <a:endParaRPr lang="ru-RU"/>
        </a:p>
      </dgm:t>
    </dgm:pt>
    <dgm:pt modelId="{868F5AA0-A394-4557-8F11-3CD4748C4C32}" type="sibTrans" cxnId="{72C1E168-65DB-4DC7-973B-B74042057320}">
      <dgm:prSet/>
      <dgm:spPr/>
      <dgm:t>
        <a:bodyPr/>
        <a:lstStyle/>
        <a:p>
          <a:endParaRPr lang="ru-RU"/>
        </a:p>
      </dgm:t>
    </dgm:pt>
    <dgm:pt modelId="{4036A169-3FC2-4673-AAB8-D71CB3454EFA}">
      <dgm:prSet phldrT="[Текст]" custT="1"/>
      <dgm:spPr/>
      <dgm:t>
        <a:bodyPr/>
        <a:lstStyle/>
        <a:p>
          <a:r>
            <a: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Методические разработки педагога</a:t>
          </a:r>
          <a:endParaRPr lang="ru-RU" sz="16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76ABD4-C3E2-4D13-986F-9FDD8F844D10}" type="parTrans" cxnId="{AC016DA3-9EB0-4C33-A7BF-0E68149E38A5}">
      <dgm:prSet/>
      <dgm:spPr/>
      <dgm:t>
        <a:bodyPr/>
        <a:lstStyle/>
        <a:p>
          <a:endParaRPr lang="ru-RU"/>
        </a:p>
      </dgm:t>
    </dgm:pt>
    <dgm:pt modelId="{E7A7FE02-CDFA-4973-879C-3C0610D11E2D}" type="sibTrans" cxnId="{AC016DA3-9EB0-4C33-A7BF-0E68149E38A5}">
      <dgm:prSet/>
      <dgm:spPr/>
      <dgm:t>
        <a:bodyPr/>
        <a:lstStyle/>
        <a:p>
          <a:endParaRPr lang="ru-RU"/>
        </a:p>
      </dgm:t>
    </dgm:pt>
    <dgm:pt modelId="{A0515232-7D33-4B7B-AEDC-E36D2FC7ABE0}" type="pres">
      <dgm:prSet presAssocID="{5782B4FC-B05F-48A7-9EE8-B9ECCFBA1AD7}" presName="Name0" presStyleCnt="0">
        <dgm:presLayoutVars>
          <dgm:dir/>
          <dgm:animLvl val="lvl"/>
          <dgm:resizeHandles val="exact"/>
        </dgm:presLayoutVars>
      </dgm:prSet>
      <dgm:spPr/>
    </dgm:pt>
    <dgm:pt modelId="{224370A2-1325-4441-925E-C7C42552CC1B}" type="pres">
      <dgm:prSet presAssocID="{0F90E927-ADF4-4B9A-AA91-4B0B77437A2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00047-EC09-4115-9618-2E821073A6EC}" type="pres">
      <dgm:prSet presAssocID="{AB1F8CB0-AC60-4914-B796-FB7353B1B28D}" presName="parTxOnlySpace" presStyleCnt="0"/>
      <dgm:spPr/>
    </dgm:pt>
    <dgm:pt modelId="{B80F9685-DA12-4006-A648-61A4D8D4F5DA}" type="pres">
      <dgm:prSet presAssocID="{4715958A-E261-4B34-8C12-E5133ACD3AF5}" presName="parTxOnly" presStyleLbl="node1" presStyleIdx="1" presStyleCnt="5" custLinFactY="25724" custLinFactNeighborX="11317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FC81F-4507-4569-8433-9A501A341100}" type="pres">
      <dgm:prSet presAssocID="{4D9A6239-99E9-40A2-A371-38AA44EE4357}" presName="parTxOnlySpace" presStyleCnt="0"/>
      <dgm:spPr/>
    </dgm:pt>
    <dgm:pt modelId="{59F059B0-211F-4E03-B3DB-50B3B8CFF0CF}" type="pres">
      <dgm:prSet presAssocID="{2F34283B-C3B3-4F3B-B696-A67037E2A402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BD31D-76D4-40B5-A210-A6E31747DCB7}" type="pres">
      <dgm:prSet presAssocID="{32E2C6FB-A658-47B1-AF7C-A795D8EE7FBE}" presName="parTxOnlySpace" presStyleCnt="0"/>
      <dgm:spPr/>
    </dgm:pt>
    <dgm:pt modelId="{FE177610-195A-4EF7-A85A-E2A4E0C1B5D4}" type="pres">
      <dgm:prSet presAssocID="{D0D39A4B-5ED9-407A-A42A-E98A073D25B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A07FC-3C37-41AD-95E7-48FCF244A94F}" type="pres">
      <dgm:prSet presAssocID="{868F5AA0-A394-4557-8F11-3CD4748C4C32}" presName="parTxOnlySpace" presStyleCnt="0"/>
      <dgm:spPr/>
    </dgm:pt>
    <dgm:pt modelId="{C51A2E01-451F-4CF9-AF03-804A09464C63}" type="pres">
      <dgm:prSet presAssocID="{4036A169-3FC2-4673-AAB8-D71CB3454EFA}" presName="parTxOnly" presStyleLbl="node1" presStyleIdx="4" presStyleCnt="5" custLinFactNeighborX="-101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01D9D8D-8288-4F35-9D57-D6825DF179F7}" type="presOf" srcId="{0F90E927-ADF4-4B9A-AA91-4B0B77437A26}" destId="{224370A2-1325-4441-925E-C7C42552CC1B}" srcOrd="0" destOrd="0" presId="urn:microsoft.com/office/officeart/2005/8/layout/chevron1"/>
    <dgm:cxn modelId="{61AA8843-936D-4C60-9BA8-DF598D41DB80}" type="presOf" srcId="{4036A169-3FC2-4673-AAB8-D71CB3454EFA}" destId="{C51A2E01-451F-4CF9-AF03-804A09464C63}" srcOrd="0" destOrd="0" presId="urn:microsoft.com/office/officeart/2005/8/layout/chevron1"/>
    <dgm:cxn modelId="{2BF71179-70C4-498B-9C98-9B77D28F3386}" srcId="{5782B4FC-B05F-48A7-9EE8-B9ECCFBA1AD7}" destId="{4715958A-E261-4B34-8C12-E5133ACD3AF5}" srcOrd="1" destOrd="0" parTransId="{C31EA885-7EE0-45F3-9DD2-56F647091ADD}" sibTransId="{4D9A6239-99E9-40A2-A371-38AA44EE4357}"/>
    <dgm:cxn modelId="{DE4A6CED-FAC0-43EC-92A6-33765E31CFA7}" srcId="{5782B4FC-B05F-48A7-9EE8-B9ECCFBA1AD7}" destId="{0F90E927-ADF4-4B9A-AA91-4B0B77437A26}" srcOrd="0" destOrd="0" parTransId="{89988276-2064-435B-AF00-EC20756FF637}" sibTransId="{AB1F8CB0-AC60-4914-B796-FB7353B1B28D}"/>
    <dgm:cxn modelId="{72C1E168-65DB-4DC7-973B-B74042057320}" srcId="{5782B4FC-B05F-48A7-9EE8-B9ECCFBA1AD7}" destId="{D0D39A4B-5ED9-407A-A42A-E98A073D25B5}" srcOrd="3" destOrd="0" parTransId="{173251B5-EAFC-4A2F-92A6-D5CC7C84BE3B}" sibTransId="{868F5AA0-A394-4557-8F11-3CD4748C4C32}"/>
    <dgm:cxn modelId="{5FC00EE0-70F8-48CD-9D21-861F0D3646EE}" type="presOf" srcId="{D0D39A4B-5ED9-407A-A42A-E98A073D25B5}" destId="{FE177610-195A-4EF7-A85A-E2A4E0C1B5D4}" srcOrd="0" destOrd="0" presId="urn:microsoft.com/office/officeart/2005/8/layout/chevron1"/>
    <dgm:cxn modelId="{CD8BEC7E-34A7-41AF-8B82-FC7FA58E1383}" type="presOf" srcId="{5782B4FC-B05F-48A7-9EE8-B9ECCFBA1AD7}" destId="{A0515232-7D33-4B7B-AEDC-E36D2FC7ABE0}" srcOrd="0" destOrd="0" presId="urn:microsoft.com/office/officeart/2005/8/layout/chevron1"/>
    <dgm:cxn modelId="{3AF54E91-F33A-4035-B67E-212EC63CA8D3}" type="presOf" srcId="{4715958A-E261-4B34-8C12-E5133ACD3AF5}" destId="{B80F9685-DA12-4006-A648-61A4D8D4F5DA}" srcOrd="0" destOrd="0" presId="urn:microsoft.com/office/officeart/2005/8/layout/chevron1"/>
    <dgm:cxn modelId="{19E6DADF-1D30-4760-9C18-B5CBF9CE485C}" type="presOf" srcId="{2F34283B-C3B3-4F3B-B696-A67037E2A402}" destId="{59F059B0-211F-4E03-B3DB-50B3B8CFF0CF}" srcOrd="0" destOrd="0" presId="urn:microsoft.com/office/officeart/2005/8/layout/chevron1"/>
    <dgm:cxn modelId="{AC016DA3-9EB0-4C33-A7BF-0E68149E38A5}" srcId="{5782B4FC-B05F-48A7-9EE8-B9ECCFBA1AD7}" destId="{4036A169-3FC2-4673-AAB8-D71CB3454EFA}" srcOrd="4" destOrd="0" parTransId="{7676ABD4-C3E2-4D13-986F-9FDD8F844D10}" sibTransId="{E7A7FE02-CDFA-4973-879C-3C0610D11E2D}"/>
    <dgm:cxn modelId="{3E928D0F-9BD4-4642-AD53-9BB2A23F473A}" srcId="{5782B4FC-B05F-48A7-9EE8-B9ECCFBA1AD7}" destId="{2F34283B-C3B3-4F3B-B696-A67037E2A402}" srcOrd="2" destOrd="0" parTransId="{A79A0352-EC7D-4A41-BA6E-E9396B559A3A}" sibTransId="{32E2C6FB-A658-47B1-AF7C-A795D8EE7FBE}"/>
    <dgm:cxn modelId="{42383BAF-48FA-4FE3-B02F-02918BB22614}" type="presParOf" srcId="{A0515232-7D33-4B7B-AEDC-E36D2FC7ABE0}" destId="{224370A2-1325-4441-925E-C7C42552CC1B}" srcOrd="0" destOrd="0" presId="urn:microsoft.com/office/officeart/2005/8/layout/chevron1"/>
    <dgm:cxn modelId="{85CF8E23-083E-4679-AA1B-F96A0B4D6264}" type="presParOf" srcId="{A0515232-7D33-4B7B-AEDC-E36D2FC7ABE0}" destId="{32400047-EC09-4115-9618-2E821073A6EC}" srcOrd="1" destOrd="0" presId="urn:microsoft.com/office/officeart/2005/8/layout/chevron1"/>
    <dgm:cxn modelId="{54BF8412-1469-4A81-98BA-407845686D54}" type="presParOf" srcId="{A0515232-7D33-4B7B-AEDC-E36D2FC7ABE0}" destId="{B80F9685-DA12-4006-A648-61A4D8D4F5DA}" srcOrd="2" destOrd="0" presId="urn:microsoft.com/office/officeart/2005/8/layout/chevron1"/>
    <dgm:cxn modelId="{B1C013F8-BA52-430E-8BF8-9398E71FD767}" type="presParOf" srcId="{A0515232-7D33-4B7B-AEDC-E36D2FC7ABE0}" destId="{AD2FC81F-4507-4569-8433-9A501A341100}" srcOrd="3" destOrd="0" presId="urn:microsoft.com/office/officeart/2005/8/layout/chevron1"/>
    <dgm:cxn modelId="{C907B1C1-2E26-4977-A957-617585B1AFA1}" type="presParOf" srcId="{A0515232-7D33-4B7B-AEDC-E36D2FC7ABE0}" destId="{59F059B0-211F-4E03-B3DB-50B3B8CFF0CF}" srcOrd="4" destOrd="0" presId="urn:microsoft.com/office/officeart/2005/8/layout/chevron1"/>
    <dgm:cxn modelId="{E69EED06-33D1-4AB5-97C5-C893C104799B}" type="presParOf" srcId="{A0515232-7D33-4B7B-AEDC-E36D2FC7ABE0}" destId="{E0EBD31D-76D4-40B5-A210-A6E31747DCB7}" srcOrd="5" destOrd="0" presId="urn:microsoft.com/office/officeart/2005/8/layout/chevron1"/>
    <dgm:cxn modelId="{7FF4D2D2-74A6-4B8E-B820-85B0B4E4C638}" type="presParOf" srcId="{A0515232-7D33-4B7B-AEDC-E36D2FC7ABE0}" destId="{FE177610-195A-4EF7-A85A-E2A4E0C1B5D4}" srcOrd="6" destOrd="0" presId="urn:microsoft.com/office/officeart/2005/8/layout/chevron1"/>
    <dgm:cxn modelId="{5DFFA4A3-3788-4ED5-8D07-8E90F9D30F6C}" type="presParOf" srcId="{A0515232-7D33-4B7B-AEDC-E36D2FC7ABE0}" destId="{F2DA07FC-3C37-41AD-95E7-48FCF244A94F}" srcOrd="7" destOrd="0" presId="urn:microsoft.com/office/officeart/2005/8/layout/chevron1"/>
    <dgm:cxn modelId="{5D57FBC4-0381-4D2B-917A-03B5D266C0CE}" type="presParOf" srcId="{A0515232-7D33-4B7B-AEDC-E36D2FC7ABE0}" destId="{C51A2E01-451F-4CF9-AF03-804A09464C6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782B4FC-B05F-48A7-9EE8-B9ECCFBA1AD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715958A-E261-4B34-8C12-E5133ACD3AF5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Актуальность проекта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31EA885-7EE0-45F3-9DD2-56F647091ADD}" type="parTrans" cxnId="{2BF71179-70C4-498B-9C98-9B77D28F3386}">
      <dgm:prSet/>
      <dgm:spPr/>
      <dgm:t>
        <a:bodyPr/>
        <a:lstStyle/>
        <a:p>
          <a:endParaRPr lang="ru-RU"/>
        </a:p>
      </dgm:t>
    </dgm:pt>
    <dgm:pt modelId="{4D9A6239-99E9-40A2-A371-38AA44EE4357}" type="sibTrans" cxnId="{2BF71179-70C4-498B-9C98-9B77D28F3386}">
      <dgm:prSet/>
      <dgm:spPr/>
      <dgm:t>
        <a:bodyPr/>
        <a:lstStyle/>
        <a:p>
          <a:endParaRPr lang="ru-RU"/>
        </a:p>
      </dgm:t>
    </dgm:pt>
    <dgm:pt modelId="{2F34283B-C3B3-4F3B-B696-A67037E2A402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Цель проекта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79A0352-EC7D-4A41-BA6E-E9396B559A3A}" type="parTrans" cxnId="{3E928D0F-9BD4-4642-AD53-9BB2A23F473A}">
      <dgm:prSet/>
      <dgm:spPr/>
      <dgm:t>
        <a:bodyPr/>
        <a:lstStyle/>
        <a:p>
          <a:endParaRPr lang="ru-RU"/>
        </a:p>
      </dgm:t>
    </dgm:pt>
    <dgm:pt modelId="{32E2C6FB-A658-47B1-AF7C-A795D8EE7FBE}" type="sibTrans" cxnId="{3E928D0F-9BD4-4642-AD53-9BB2A23F473A}">
      <dgm:prSet/>
      <dgm:spPr/>
      <dgm:t>
        <a:bodyPr/>
        <a:lstStyle/>
        <a:p>
          <a:endParaRPr lang="ru-RU"/>
        </a:p>
      </dgm:t>
    </dgm:pt>
    <dgm:pt modelId="{D0D39A4B-5ED9-407A-A42A-E98A073D25B5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Задачи проекта</a:t>
          </a:r>
          <a:endParaRPr lang="ru-RU" sz="1600" b="1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73251B5-EAFC-4A2F-92A6-D5CC7C84BE3B}" type="parTrans" cxnId="{72C1E168-65DB-4DC7-973B-B74042057320}">
      <dgm:prSet/>
      <dgm:spPr/>
      <dgm:t>
        <a:bodyPr/>
        <a:lstStyle/>
        <a:p>
          <a:endParaRPr lang="ru-RU"/>
        </a:p>
      </dgm:t>
    </dgm:pt>
    <dgm:pt modelId="{868F5AA0-A394-4557-8F11-3CD4748C4C32}" type="sibTrans" cxnId="{72C1E168-65DB-4DC7-973B-B74042057320}">
      <dgm:prSet/>
      <dgm:spPr/>
      <dgm:t>
        <a:bodyPr/>
        <a:lstStyle/>
        <a:p>
          <a:endParaRPr lang="ru-RU"/>
        </a:p>
      </dgm:t>
    </dgm:pt>
    <dgm:pt modelId="{4036A169-3FC2-4673-AAB8-D71CB3454EFA}">
      <dgm:prSet phldrT="[Текст]" custT="1"/>
      <dgm:spPr/>
      <dgm:t>
        <a:bodyPr/>
        <a:lstStyle/>
        <a:p>
          <a:r>
            <a: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Методические разработки педагога</a:t>
          </a:r>
          <a:endParaRPr lang="ru-RU" sz="16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76ABD4-C3E2-4D13-986F-9FDD8F844D10}" type="parTrans" cxnId="{AC016DA3-9EB0-4C33-A7BF-0E68149E38A5}">
      <dgm:prSet/>
      <dgm:spPr/>
      <dgm:t>
        <a:bodyPr/>
        <a:lstStyle/>
        <a:p>
          <a:endParaRPr lang="ru-RU"/>
        </a:p>
      </dgm:t>
    </dgm:pt>
    <dgm:pt modelId="{E7A7FE02-CDFA-4973-879C-3C0610D11E2D}" type="sibTrans" cxnId="{AC016DA3-9EB0-4C33-A7BF-0E68149E38A5}">
      <dgm:prSet/>
      <dgm:spPr/>
      <dgm:t>
        <a:bodyPr/>
        <a:lstStyle/>
        <a:p>
          <a:endParaRPr lang="ru-RU"/>
        </a:p>
      </dgm:t>
    </dgm:pt>
    <dgm:pt modelId="{0F90E927-ADF4-4B9A-AA91-4B0B77437A26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Участники команды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B1F8CB0-AC60-4914-B796-FB7353B1B28D}" type="sibTrans" cxnId="{DE4A6CED-FAC0-43EC-92A6-33765E31CFA7}">
      <dgm:prSet/>
      <dgm:spPr/>
      <dgm:t>
        <a:bodyPr/>
        <a:lstStyle/>
        <a:p>
          <a:endParaRPr lang="ru-RU"/>
        </a:p>
      </dgm:t>
    </dgm:pt>
    <dgm:pt modelId="{89988276-2064-435B-AF00-EC20756FF637}" type="parTrans" cxnId="{DE4A6CED-FAC0-43EC-92A6-33765E31CFA7}">
      <dgm:prSet/>
      <dgm:spPr/>
      <dgm:t>
        <a:bodyPr/>
        <a:lstStyle/>
        <a:p>
          <a:endParaRPr lang="ru-RU"/>
        </a:p>
      </dgm:t>
    </dgm:pt>
    <dgm:pt modelId="{A0515232-7D33-4B7B-AEDC-E36D2FC7ABE0}" type="pres">
      <dgm:prSet presAssocID="{5782B4FC-B05F-48A7-9EE8-B9ECCFBA1AD7}" presName="Name0" presStyleCnt="0">
        <dgm:presLayoutVars>
          <dgm:dir/>
          <dgm:animLvl val="lvl"/>
          <dgm:resizeHandles val="exact"/>
        </dgm:presLayoutVars>
      </dgm:prSet>
      <dgm:spPr/>
    </dgm:pt>
    <dgm:pt modelId="{224370A2-1325-4441-925E-C7C42552CC1B}" type="pres">
      <dgm:prSet presAssocID="{0F90E927-ADF4-4B9A-AA91-4B0B77437A2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00047-EC09-4115-9618-2E821073A6EC}" type="pres">
      <dgm:prSet presAssocID="{AB1F8CB0-AC60-4914-B796-FB7353B1B28D}" presName="parTxOnlySpace" presStyleCnt="0"/>
      <dgm:spPr/>
    </dgm:pt>
    <dgm:pt modelId="{B80F9685-DA12-4006-A648-61A4D8D4F5DA}" type="pres">
      <dgm:prSet presAssocID="{4715958A-E261-4B34-8C12-E5133ACD3AF5}" presName="parTxOnly" presStyleLbl="node1" presStyleIdx="1" presStyleCnt="5" custLinFactY="25724" custLinFactNeighborX="11317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FC81F-4507-4569-8433-9A501A341100}" type="pres">
      <dgm:prSet presAssocID="{4D9A6239-99E9-40A2-A371-38AA44EE4357}" presName="parTxOnlySpace" presStyleCnt="0"/>
      <dgm:spPr/>
    </dgm:pt>
    <dgm:pt modelId="{59F059B0-211F-4E03-B3DB-50B3B8CFF0CF}" type="pres">
      <dgm:prSet presAssocID="{2F34283B-C3B3-4F3B-B696-A67037E2A402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BD31D-76D4-40B5-A210-A6E31747DCB7}" type="pres">
      <dgm:prSet presAssocID="{32E2C6FB-A658-47B1-AF7C-A795D8EE7FBE}" presName="parTxOnlySpace" presStyleCnt="0"/>
      <dgm:spPr/>
    </dgm:pt>
    <dgm:pt modelId="{FE177610-195A-4EF7-A85A-E2A4E0C1B5D4}" type="pres">
      <dgm:prSet presAssocID="{D0D39A4B-5ED9-407A-A42A-E98A073D25B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A07FC-3C37-41AD-95E7-48FCF244A94F}" type="pres">
      <dgm:prSet presAssocID="{868F5AA0-A394-4557-8F11-3CD4748C4C32}" presName="parTxOnlySpace" presStyleCnt="0"/>
      <dgm:spPr/>
    </dgm:pt>
    <dgm:pt modelId="{C51A2E01-451F-4CF9-AF03-804A09464C63}" type="pres">
      <dgm:prSet presAssocID="{4036A169-3FC2-4673-AAB8-D71CB3454EFA}" presName="parTxOnly" presStyleLbl="node1" presStyleIdx="4" presStyleCnt="5" custLinFactNeighborX="-101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2C1E168-65DB-4DC7-973B-B74042057320}" srcId="{5782B4FC-B05F-48A7-9EE8-B9ECCFBA1AD7}" destId="{D0D39A4B-5ED9-407A-A42A-E98A073D25B5}" srcOrd="3" destOrd="0" parTransId="{173251B5-EAFC-4A2F-92A6-D5CC7C84BE3B}" sibTransId="{868F5AA0-A394-4557-8F11-3CD4748C4C32}"/>
    <dgm:cxn modelId="{6CADB82B-741E-4CFF-ABEC-C7F624E39400}" type="presOf" srcId="{5782B4FC-B05F-48A7-9EE8-B9ECCFBA1AD7}" destId="{A0515232-7D33-4B7B-AEDC-E36D2FC7ABE0}" srcOrd="0" destOrd="0" presId="urn:microsoft.com/office/officeart/2005/8/layout/chevron1"/>
    <dgm:cxn modelId="{BB615D85-9A86-4F4F-8965-D120129E89C0}" type="presOf" srcId="{4715958A-E261-4B34-8C12-E5133ACD3AF5}" destId="{B80F9685-DA12-4006-A648-61A4D8D4F5DA}" srcOrd="0" destOrd="0" presId="urn:microsoft.com/office/officeart/2005/8/layout/chevron1"/>
    <dgm:cxn modelId="{2BF71179-70C4-498B-9C98-9B77D28F3386}" srcId="{5782B4FC-B05F-48A7-9EE8-B9ECCFBA1AD7}" destId="{4715958A-E261-4B34-8C12-E5133ACD3AF5}" srcOrd="1" destOrd="0" parTransId="{C31EA885-7EE0-45F3-9DD2-56F647091ADD}" sibTransId="{4D9A6239-99E9-40A2-A371-38AA44EE4357}"/>
    <dgm:cxn modelId="{AC016DA3-9EB0-4C33-A7BF-0E68149E38A5}" srcId="{5782B4FC-B05F-48A7-9EE8-B9ECCFBA1AD7}" destId="{4036A169-3FC2-4673-AAB8-D71CB3454EFA}" srcOrd="4" destOrd="0" parTransId="{7676ABD4-C3E2-4D13-986F-9FDD8F844D10}" sibTransId="{E7A7FE02-CDFA-4973-879C-3C0610D11E2D}"/>
    <dgm:cxn modelId="{EE848DA6-A1E2-4ED9-B546-D2AEF71A3C47}" type="presOf" srcId="{D0D39A4B-5ED9-407A-A42A-E98A073D25B5}" destId="{FE177610-195A-4EF7-A85A-E2A4E0C1B5D4}" srcOrd="0" destOrd="0" presId="urn:microsoft.com/office/officeart/2005/8/layout/chevron1"/>
    <dgm:cxn modelId="{0A16A908-B37B-4954-810E-5810489DBD27}" type="presOf" srcId="{4036A169-3FC2-4673-AAB8-D71CB3454EFA}" destId="{C51A2E01-451F-4CF9-AF03-804A09464C63}" srcOrd="0" destOrd="0" presId="urn:microsoft.com/office/officeart/2005/8/layout/chevron1"/>
    <dgm:cxn modelId="{3E6A4BCB-563B-4F50-83FB-373B2B16973B}" type="presOf" srcId="{2F34283B-C3B3-4F3B-B696-A67037E2A402}" destId="{59F059B0-211F-4E03-B3DB-50B3B8CFF0CF}" srcOrd="0" destOrd="0" presId="urn:microsoft.com/office/officeart/2005/8/layout/chevron1"/>
    <dgm:cxn modelId="{3E928D0F-9BD4-4642-AD53-9BB2A23F473A}" srcId="{5782B4FC-B05F-48A7-9EE8-B9ECCFBA1AD7}" destId="{2F34283B-C3B3-4F3B-B696-A67037E2A402}" srcOrd="2" destOrd="0" parTransId="{A79A0352-EC7D-4A41-BA6E-E9396B559A3A}" sibTransId="{32E2C6FB-A658-47B1-AF7C-A795D8EE7FBE}"/>
    <dgm:cxn modelId="{BB876635-7612-41DC-9AA9-A025D3E20F15}" type="presOf" srcId="{0F90E927-ADF4-4B9A-AA91-4B0B77437A26}" destId="{224370A2-1325-4441-925E-C7C42552CC1B}" srcOrd="0" destOrd="0" presId="urn:microsoft.com/office/officeart/2005/8/layout/chevron1"/>
    <dgm:cxn modelId="{DE4A6CED-FAC0-43EC-92A6-33765E31CFA7}" srcId="{5782B4FC-B05F-48A7-9EE8-B9ECCFBA1AD7}" destId="{0F90E927-ADF4-4B9A-AA91-4B0B77437A26}" srcOrd="0" destOrd="0" parTransId="{89988276-2064-435B-AF00-EC20756FF637}" sibTransId="{AB1F8CB0-AC60-4914-B796-FB7353B1B28D}"/>
    <dgm:cxn modelId="{368C15EE-88F0-45A7-8096-0A6A5C42B514}" type="presParOf" srcId="{A0515232-7D33-4B7B-AEDC-E36D2FC7ABE0}" destId="{224370A2-1325-4441-925E-C7C42552CC1B}" srcOrd="0" destOrd="0" presId="urn:microsoft.com/office/officeart/2005/8/layout/chevron1"/>
    <dgm:cxn modelId="{63604B08-52CA-4F87-8741-6ADD3820BD95}" type="presParOf" srcId="{A0515232-7D33-4B7B-AEDC-E36D2FC7ABE0}" destId="{32400047-EC09-4115-9618-2E821073A6EC}" srcOrd="1" destOrd="0" presId="urn:microsoft.com/office/officeart/2005/8/layout/chevron1"/>
    <dgm:cxn modelId="{FFDC8E7D-D076-4D46-ACAA-0B4EBEC09BCF}" type="presParOf" srcId="{A0515232-7D33-4B7B-AEDC-E36D2FC7ABE0}" destId="{B80F9685-DA12-4006-A648-61A4D8D4F5DA}" srcOrd="2" destOrd="0" presId="urn:microsoft.com/office/officeart/2005/8/layout/chevron1"/>
    <dgm:cxn modelId="{5C3AD40A-A31D-4680-9244-2EAFEE743745}" type="presParOf" srcId="{A0515232-7D33-4B7B-AEDC-E36D2FC7ABE0}" destId="{AD2FC81F-4507-4569-8433-9A501A341100}" srcOrd="3" destOrd="0" presId="urn:microsoft.com/office/officeart/2005/8/layout/chevron1"/>
    <dgm:cxn modelId="{5A3EF719-19FA-486F-B897-D0EDAF350B01}" type="presParOf" srcId="{A0515232-7D33-4B7B-AEDC-E36D2FC7ABE0}" destId="{59F059B0-211F-4E03-B3DB-50B3B8CFF0CF}" srcOrd="4" destOrd="0" presId="urn:microsoft.com/office/officeart/2005/8/layout/chevron1"/>
    <dgm:cxn modelId="{4DD27773-E38F-47F9-82E5-F8CEBBA532C5}" type="presParOf" srcId="{A0515232-7D33-4B7B-AEDC-E36D2FC7ABE0}" destId="{E0EBD31D-76D4-40B5-A210-A6E31747DCB7}" srcOrd="5" destOrd="0" presId="urn:microsoft.com/office/officeart/2005/8/layout/chevron1"/>
    <dgm:cxn modelId="{4CB9AA12-DA29-47A0-9834-80BACBA68620}" type="presParOf" srcId="{A0515232-7D33-4B7B-AEDC-E36D2FC7ABE0}" destId="{FE177610-195A-4EF7-A85A-E2A4E0C1B5D4}" srcOrd="6" destOrd="0" presId="urn:microsoft.com/office/officeart/2005/8/layout/chevron1"/>
    <dgm:cxn modelId="{1CE8BC27-FBD2-4329-95B2-3789739FA71F}" type="presParOf" srcId="{A0515232-7D33-4B7B-AEDC-E36D2FC7ABE0}" destId="{F2DA07FC-3C37-41AD-95E7-48FCF244A94F}" srcOrd="7" destOrd="0" presId="urn:microsoft.com/office/officeart/2005/8/layout/chevron1"/>
    <dgm:cxn modelId="{5F094AF1-1135-4E31-89A4-200DAC8A1055}" type="presParOf" srcId="{A0515232-7D33-4B7B-AEDC-E36D2FC7ABE0}" destId="{C51A2E01-451F-4CF9-AF03-804A09464C6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370A2-1325-4441-925E-C7C42552CC1B}">
      <dsp:nvSpPr>
        <dsp:cNvPr id="0" name=""/>
        <dsp:cNvSpPr/>
      </dsp:nvSpPr>
      <dsp:spPr>
        <a:xfrm>
          <a:off x="297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Участники команды</a:t>
          </a:r>
          <a:endParaRPr lang="ru-RU" sz="1600" b="1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1246" y="0"/>
        <a:ext cx="2112600" cy="536540"/>
      </dsp:txXfrm>
    </dsp:sp>
    <dsp:sp modelId="{B80F9685-DA12-4006-A648-61A4D8D4F5DA}">
      <dsp:nvSpPr>
        <dsp:cNvPr id="0" name=""/>
        <dsp:cNvSpPr/>
      </dsp:nvSpPr>
      <dsp:spPr>
        <a:xfrm>
          <a:off x="2417183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Актуальность проекта</a:t>
          </a:r>
          <a:endParaRPr lang="ru-RU" sz="1600" b="1" i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85453" y="0"/>
        <a:ext cx="2112600" cy="536540"/>
      </dsp:txXfrm>
    </dsp:sp>
    <dsp:sp modelId="{59F059B0-211F-4E03-B3DB-50B3B8CFF0CF}">
      <dsp:nvSpPr>
        <dsp:cNvPr id="0" name=""/>
        <dsp:cNvSpPr/>
      </dsp:nvSpPr>
      <dsp:spPr>
        <a:xfrm>
          <a:off x="4771429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latin typeface="Times New Roman" pitchFamily="18" charset="0"/>
              <a:cs typeface="Times New Roman" pitchFamily="18" charset="0"/>
            </a:rPr>
            <a:t>Цель проекта</a:t>
          </a:r>
          <a:endParaRPr lang="ru-RU" sz="16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039699" y="0"/>
        <a:ext cx="2112600" cy="536540"/>
      </dsp:txXfrm>
    </dsp:sp>
    <dsp:sp modelId="{FE177610-195A-4EF7-A85A-E2A4E0C1B5D4}">
      <dsp:nvSpPr>
        <dsp:cNvPr id="0" name=""/>
        <dsp:cNvSpPr/>
      </dsp:nvSpPr>
      <dsp:spPr>
        <a:xfrm>
          <a:off x="715565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Задачи проекта</a:t>
          </a:r>
          <a:endParaRPr lang="ru-RU" sz="16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23926" y="0"/>
        <a:ext cx="2112600" cy="536540"/>
      </dsp:txXfrm>
    </dsp:sp>
    <dsp:sp modelId="{C51A2E01-451F-4CF9-AF03-804A09464C63}">
      <dsp:nvSpPr>
        <dsp:cNvPr id="0" name=""/>
        <dsp:cNvSpPr/>
      </dsp:nvSpPr>
      <dsp:spPr>
        <a:xfrm>
          <a:off x="9513057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Методические разработки педагога</a:t>
          </a:r>
          <a:endParaRPr lang="ru-RU" sz="1600" i="1" kern="1200" dirty="0"/>
        </a:p>
      </dsp:txBody>
      <dsp:txXfrm>
        <a:off x="9781327" y="0"/>
        <a:ext cx="2112600" cy="53654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370A2-1325-4441-925E-C7C42552CC1B}">
      <dsp:nvSpPr>
        <dsp:cNvPr id="0" name=""/>
        <dsp:cNvSpPr/>
      </dsp:nvSpPr>
      <dsp:spPr>
        <a:xfrm>
          <a:off x="297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Участники команды</a:t>
          </a:r>
          <a:endParaRPr lang="ru-RU" sz="1600" b="1" i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1246" y="0"/>
        <a:ext cx="2112600" cy="536540"/>
      </dsp:txXfrm>
    </dsp:sp>
    <dsp:sp modelId="{B80F9685-DA12-4006-A648-61A4D8D4F5DA}">
      <dsp:nvSpPr>
        <dsp:cNvPr id="0" name=""/>
        <dsp:cNvSpPr/>
      </dsp:nvSpPr>
      <dsp:spPr>
        <a:xfrm>
          <a:off x="2417183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Актуальность проекта</a:t>
          </a:r>
          <a:endParaRPr lang="ru-RU" sz="1600" b="1" i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85453" y="0"/>
        <a:ext cx="2112600" cy="536540"/>
      </dsp:txXfrm>
    </dsp:sp>
    <dsp:sp modelId="{59F059B0-211F-4E03-B3DB-50B3B8CFF0CF}">
      <dsp:nvSpPr>
        <dsp:cNvPr id="0" name=""/>
        <dsp:cNvSpPr/>
      </dsp:nvSpPr>
      <dsp:spPr>
        <a:xfrm>
          <a:off x="4771429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Цель проекта</a:t>
          </a:r>
          <a:endParaRPr lang="ru-RU" sz="1600" b="1" i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039699" y="0"/>
        <a:ext cx="2112600" cy="536540"/>
      </dsp:txXfrm>
    </dsp:sp>
    <dsp:sp modelId="{FE177610-195A-4EF7-A85A-E2A4E0C1B5D4}">
      <dsp:nvSpPr>
        <dsp:cNvPr id="0" name=""/>
        <dsp:cNvSpPr/>
      </dsp:nvSpPr>
      <dsp:spPr>
        <a:xfrm>
          <a:off x="715565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Задачи проекта</a:t>
          </a:r>
          <a:endParaRPr lang="ru-RU" sz="1600" b="1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423926" y="0"/>
        <a:ext cx="2112600" cy="536540"/>
      </dsp:txXfrm>
    </dsp:sp>
    <dsp:sp modelId="{C51A2E01-451F-4CF9-AF03-804A09464C63}">
      <dsp:nvSpPr>
        <dsp:cNvPr id="0" name=""/>
        <dsp:cNvSpPr/>
      </dsp:nvSpPr>
      <dsp:spPr>
        <a:xfrm>
          <a:off x="9513057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Методические разработки педагога</a:t>
          </a:r>
          <a:endParaRPr lang="ru-RU" sz="16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781327" y="0"/>
        <a:ext cx="2112600" cy="53654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370A2-1325-4441-925E-C7C42552CC1B}">
      <dsp:nvSpPr>
        <dsp:cNvPr id="0" name=""/>
        <dsp:cNvSpPr/>
      </dsp:nvSpPr>
      <dsp:spPr>
        <a:xfrm>
          <a:off x="297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solidFill>
                <a:schemeClr val="tx1"/>
              </a:solidFill>
            </a:rPr>
            <a:t>Работа тока</a:t>
          </a:r>
          <a:endParaRPr lang="ru-RU" sz="1200" b="1" i="1" kern="1200" dirty="0">
            <a:solidFill>
              <a:schemeClr val="tx1"/>
            </a:solidFill>
          </a:endParaRPr>
        </a:p>
      </dsp:txBody>
      <dsp:txXfrm>
        <a:off x="271246" y="0"/>
        <a:ext cx="2112600" cy="536540"/>
      </dsp:txXfrm>
    </dsp:sp>
    <dsp:sp modelId="{B80F9685-DA12-4006-A648-61A4D8D4F5DA}">
      <dsp:nvSpPr>
        <dsp:cNvPr id="0" name=""/>
        <dsp:cNvSpPr/>
      </dsp:nvSpPr>
      <dsp:spPr>
        <a:xfrm>
          <a:off x="2417183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Мощность</a:t>
          </a:r>
          <a:endParaRPr lang="ru-RU" sz="1200" i="1" kern="1200" dirty="0"/>
        </a:p>
      </dsp:txBody>
      <dsp:txXfrm>
        <a:off x="2685453" y="0"/>
        <a:ext cx="2112600" cy="536540"/>
      </dsp:txXfrm>
    </dsp:sp>
    <dsp:sp modelId="{59F059B0-211F-4E03-B3DB-50B3B8CFF0CF}">
      <dsp:nvSpPr>
        <dsp:cNvPr id="0" name=""/>
        <dsp:cNvSpPr/>
      </dsp:nvSpPr>
      <dsp:spPr>
        <a:xfrm>
          <a:off x="4771429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Закон Джоуля- Ленца</a:t>
          </a:r>
          <a:endParaRPr lang="ru-RU" sz="1200" i="1" kern="1200" dirty="0"/>
        </a:p>
      </dsp:txBody>
      <dsp:txXfrm>
        <a:off x="5039699" y="0"/>
        <a:ext cx="2112600" cy="536540"/>
      </dsp:txXfrm>
    </dsp:sp>
    <dsp:sp modelId="{FE177610-195A-4EF7-A85A-E2A4E0C1B5D4}">
      <dsp:nvSpPr>
        <dsp:cNvPr id="0" name=""/>
        <dsp:cNvSpPr/>
      </dsp:nvSpPr>
      <dsp:spPr>
        <a:xfrm>
          <a:off x="715565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Решение задач</a:t>
          </a:r>
          <a:endParaRPr lang="ru-RU" sz="1200" i="1" kern="1200" dirty="0"/>
        </a:p>
      </dsp:txBody>
      <dsp:txXfrm>
        <a:off x="7423926" y="0"/>
        <a:ext cx="2112600" cy="536540"/>
      </dsp:txXfrm>
    </dsp:sp>
    <dsp:sp modelId="{C51A2E01-451F-4CF9-AF03-804A09464C63}">
      <dsp:nvSpPr>
        <dsp:cNvPr id="0" name=""/>
        <dsp:cNvSpPr/>
      </dsp:nvSpPr>
      <dsp:spPr>
        <a:xfrm>
          <a:off x="9513057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>
              <a:hlinkClick xmlns:r="http://schemas.openxmlformats.org/officeDocument/2006/relationships" r:id="" action="ppaction://hlinksldjump"/>
            </a:rPr>
            <a:t>Задачи для самостоятельного решения</a:t>
          </a:r>
          <a:endParaRPr lang="ru-RU" sz="1200" i="1" kern="1200" dirty="0"/>
        </a:p>
      </dsp:txBody>
      <dsp:txXfrm>
        <a:off x="9781327" y="0"/>
        <a:ext cx="2112600" cy="53654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370A2-1325-4441-925E-C7C42552CC1B}">
      <dsp:nvSpPr>
        <dsp:cNvPr id="0" name=""/>
        <dsp:cNvSpPr/>
      </dsp:nvSpPr>
      <dsp:spPr>
        <a:xfrm>
          <a:off x="297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solidFill>
                <a:schemeClr val="tx1"/>
              </a:solidFill>
            </a:rPr>
            <a:t>Работа тока</a:t>
          </a:r>
          <a:endParaRPr lang="ru-RU" sz="1200" b="1" i="1" kern="1200" dirty="0">
            <a:solidFill>
              <a:schemeClr val="tx1"/>
            </a:solidFill>
          </a:endParaRPr>
        </a:p>
      </dsp:txBody>
      <dsp:txXfrm>
        <a:off x="271246" y="0"/>
        <a:ext cx="2112600" cy="536540"/>
      </dsp:txXfrm>
    </dsp:sp>
    <dsp:sp modelId="{B80F9685-DA12-4006-A648-61A4D8D4F5DA}">
      <dsp:nvSpPr>
        <dsp:cNvPr id="0" name=""/>
        <dsp:cNvSpPr/>
      </dsp:nvSpPr>
      <dsp:spPr>
        <a:xfrm>
          <a:off x="2387203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Мощность</a:t>
          </a:r>
          <a:endParaRPr lang="ru-RU" sz="1200" i="1" kern="1200" dirty="0"/>
        </a:p>
      </dsp:txBody>
      <dsp:txXfrm>
        <a:off x="2655473" y="0"/>
        <a:ext cx="2112600" cy="536540"/>
      </dsp:txXfrm>
    </dsp:sp>
    <dsp:sp modelId="{59F059B0-211F-4E03-B3DB-50B3B8CFF0CF}">
      <dsp:nvSpPr>
        <dsp:cNvPr id="0" name=""/>
        <dsp:cNvSpPr/>
      </dsp:nvSpPr>
      <dsp:spPr>
        <a:xfrm>
          <a:off x="4771429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Закон Джоуля- Ленца</a:t>
          </a:r>
          <a:endParaRPr lang="ru-RU" sz="1200" i="1" kern="1200" dirty="0"/>
        </a:p>
      </dsp:txBody>
      <dsp:txXfrm>
        <a:off x="5039699" y="0"/>
        <a:ext cx="2112600" cy="536540"/>
      </dsp:txXfrm>
    </dsp:sp>
    <dsp:sp modelId="{FE177610-195A-4EF7-A85A-E2A4E0C1B5D4}">
      <dsp:nvSpPr>
        <dsp:cNvPr id="0" name=""/>
        <dsp:cNvSpPr/>
      </dsp:nvSpPr>
      <dsp:spPr>
        <a:xfrm>
          <a:off x="715565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Решение задач</a:t>
          </a:r>
          <a:endParaRPr lang="ru-RU" sz="1200" i="1" kern="1200" dirty="0"/>
        </a:p>
      </dsp:txBody>
      <dsp:txXfrm>
        <a:off x="7423926" y="0"/>
        <a:ext cx="2112600" cy="536540"/>
      </dsp:txXfrm>
    </dsp:sp>
    <dsp:sp modelId="{C51A2E01-451F-4CF9-AF03-804A09464C63}">
      <dsp:nvSpPr>
        <dsp:cNvPr id="0" name=""/>
        <dsp:cNvSpPr/>
      </dsp:nvSpPr>
      <dsp:spPr>
        <a:xfrm>
          <a:off x="9539882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Задачи для самостоятельного решения</a:t>
          </a:r>
          <a:endParaRPr lang="ru-RU" sz="1200" i="1" kern="1200" dirty="0"/>
        </a:p>
      </dsp:txBody>
      <dsp:txXfrm>
        <a:off x="9808152" y="0"/>
        <a:ext cx="2112600" cy="53654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370A2-1325-4441-925E-C7C42552CC1B}">
      <dsp:nvSpPr>
        <dsp:cNvPr id="0" name=""/>
        <dsp:cNvSpPr/>
      </dsp:nvSpPr>
      <dsp:spPr>
        <a:xfrm>
          <a:off x="297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solidFill>
                <a:schemeClr val="bg1"/>
              </a:solidFill>
            </a:rPr>
            <a:t>Работа тока</a:t>
          </a:r>
          <a:endParaRPr lang="ru-RU" sz="1200" b="0" i="1" kern="1200" dirty="0">
            <a:solidFill>
              <a:schemeClr val="bg1"/>
            </a:solidFill>
          </a:endParaRPr>
        </a:p>
      </dsp:txBody>
      <dsp:txXfrm>
        <a:off x="271246" y="0"/>
        <a:ext cx="2112600" cy="536540"/>
      </dsp:txXfrm>
    </dsp:sp>
    <dsp:sp modelId="{B80F9685-DA12-4006-A648-61A4D8D4F5DA}">
      <dsp:nvSpPr>
        <dsp:cNvPr id="0" name=""/>
        <dsp:cNvSpPr/>
      </dsp:nvSpPr>
      <dsp:spPr>
        <a:xfrm>
          <a:off x="2387203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solidFill>
                <a:schemeClr val="tx1"/>
              </a:solidFill>
            </a:rPr>
            <a:t>Мощность</a:t>
          </a:r>
          <a:endParaRPr lang="ru-RU" sz="1200" b="1" i="1" kern="1200" dirty="0">
            <a:solidFill>
              <a:schemeClr val="tx1"/>
            </a:solidFill>
          </a:endParaRPr>
        </a:p>
      </dsp:txBody>
      <dsp:txXfrm>
        <a:off x="2655473" y="0"/>
        <a:ext cx="2112600" cy="536540"/>
      </dsp:txXfrm>
    </dsp:sp>
    <dsp:sp modelId="{59F059B0-211F-4E03-B3DB-50B3B8CFF0CF}">
      <dsp:nvSpPr>
        <dsp:cNvPr id="0" name=""/>
        <dsp:cNvSpPr/>
      </dsp:nvSpPr>
      <dsp:spPr>
        <a:xfrm>
          <a:off x="4771429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Закон Джоуля- Ленца</a:t>
          </a:r>
          <a:endParaRPr lang="ru-RU" sz="1200" i="1" kern="1200" dirty="0"/>
        </a:p>
      </dsp:txBody>
      <dsp:txXfrm>
        <a:off x="5039699" y="0"/>
        <a:ext cx="2112600" cy="536540"/>
      </dsp:txXfrm>
    </dsp:sp>
    <dsp:sp modelId="{FE177610-195A-4EF7-A85A-E2A4E0C1B5D4}">
      <dsp:nvSpPr>
        <dsp:cNvPr id="0" name=""/>
        <dsp:cNvSpPr/>
      </dsp:nvSpPr>
      <dsp:spPr>
        <a:xfrm>
          <a:off x="715565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Решение задач</a:t>
          </a:r>
          <a:endParaRPr lang="ru-RU" sz="1200" i="1" kern="1200" dirty="0"/>
        </a:p>
      </dsp:txBody>
      <dsp:txXfrm>
        <a:off x="7423926" y="0"/>
        <a:ext cx="2112600" cy="536540"/>
      </dsp:txXfrm>
    </dsp:sp>
    <dsp:sp modelId="{C51A2E01-451F-4CF9-AF03-804A09464C63}">
      <dsp:nvSpPr>
        <dsp:cNvPr id="0" name=""/>
        <dsp:cNvSpPr/>
      </dsp:nvSpPr>
      <dsp:spPr>
        <a:xfrm>
          <a:off x="9539882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Задачи для самостоятельного решения</a:t>
          </a:r>
          <a:endParaRPr lang="ru-RU" sz="1200" i="1" kern="1200" dirty="0"/>
        </a:p>
      </dsp:txBody>
      <dsp:txXfrm>
        <a:off x="9808152" y="0"/>
        <a:ext cx="2112600" cy="53654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370A2-1325-4441-925E-C7C42552CC1B}">
      <dsp:nvSpPr>
        <dsp:cNvPr id="0" name=""/>
        <dsp:cNvSpPr/>
      </dsp:nvSpPr>
      <dsp:spPr>
        <a:xfrm>
          <a:off x="297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solidFill>
                <a:schemeClr val="bg1"/>
              </a:solidFill>
            </a:rPr>
            <a:t>Работа тока</a:t>
          </a:r>
          <a:endParaRPr lang="ru-RU" sz="1200" b="0" i="1" kern="1200" dirty="0">
            <a:solidFill>
              <a:schemeClr val="bg1"/>
            </a:solidFill>
          </a:endParaRPr>
        </a:p>
      </dsp:txBody>
      <dsp:txXfrm>
        <a:off x="271246" y="0"/>
        <a:ext cx="2112600" cy="536540"/>
      </dsp:txXfrm>
    </dsp:sp>
    <dsp:sp modelId="{B80F9685-DA12-4006-A648-61A4D8D4F5DA}">
      <dsp:nvSpPr>
        <dsp:cNvPr id="0" name=""/>
        <dsp:cNvSpPr/>
      </dsp:nvSpPr>
      <dsp:spPr>
        <a:xfrm>
          <a:off x="2387203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solidFill>
                <a:schemeClr val="tx1"/>
              </a:solidFill>
            </a:rPr>
            <a:t>Мощность</a:t>
          </a:r>
          <a:endParaRPr lang="ru-RU" sz="1200" b="1" i="1" kern="1200" dirty="0">
            <a:solidFill>
              <a:schemeClr val="tx1"/>
            </a:solidFill>
          </a:endParaRPr>
        </a:p>
      </dsp:txBody>
      <dsp:txXfrm>
        <a:off x="2655473" y="0"/>
        <a:ext cx="2112600" cy="536540"/>
      </dsp:txXfrm>
    </dsp:sp>
    <dsp:sp modelId="{59F059B0-211F-4E03-B3DB-50B3B8CFF0CF}">
      <dsp:nvSpPr>
        <dsp:cNvPr id="0" name=""/>
        <dsp:cNvSpPr/>
      </dsp:nvSpPr>
      <dsp:spPr>
        <a:xfrm>
          <a:off x="4771429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Закон Джоуля- Ленца</a:t>
          </a:r>
          <a:endParaRPr lang="ru-RU" sz="1200" i="1" kern="1200" dirty="0"/>
        </a:p>
      </dsp:txBody>
      <dsp:txXfrm>
        <a:off x="5039699" y="0"/>
        <a:ext cx="2112600" cy="536540"/>
      </dsp:txXfrm>
    </dsp:sp>
    <dsp:sp modelId="{FE177610-195A-4EF7-A85A-E2A4E0C1B5D4}">
      <dsp:nvSpPr>
        <dsp:cNvPr id="0" name=""/>
        <dsp:cNvSpPr/>
      </dsp:nvSpPr>
      <dsp:spPr>
        <a:xfrm>
          <a:off x="715565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Решение задач</a:t>
          </a:r>
          <a:endParaRPr lang="ru-RU" sz="1200" i="1" kern="1200" dirty="0"/>
        </a:p>
      </dsp:txBody>
      <dsp:txXfrm>
        <a:off x="7423926" y="0"/>
        <a:ext cx="2112600" cy="536540"/>
      </dsp:txXfrm>
    </dsp:sp>
    <dsp:sp modelId="{C51A2E01-451F-4CF9-AF03-804A09464C63}">
      <dsp:nvSpPr>
        <dsp:cNvPr id="0" name=""/>
        <dsp:cNvSpPr/>
      </dsp:nvSpPr>
      <dsp:spPr>
        <a:xfrm>
          <a:off x="9539882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Задачи для самостоятельного решения</a:t>
          </a:r>
          <a:endParaRPr lang="ru-RU" sz="1200" i="1" kern="1200" dirty="0"/>
        </a:p>
      </dsp:txBody>
      <dsp:txXfrm>
        <a:off x="9808152" y="0"/>
        <a:ext cx="2112600" cy="53654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370A2-1325-4441-925E-C7C42552CC1B}">
      <dsp:nvSpPr>
        <dsp:cNvPr id="0" name=""/>
        <dsp:cNvSpPr/>
      </dsp:nvSpPr>
      <dsp:spPr>
        <a:xfrm>
          <a:off x="297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solidFill>
                <a:schemeClr val="bg1"/>
              </a:solidFill>
            </a:rPr>
            <a:t>Работа тока</a:t>
          </a:r>
          <a:endParaRPr lang="ru-RU" sz="1200" b="0" i="1" kern="1200" dirty="0">
            <a:solidFill>
              <a:schemeClr val="bg1"/>
            </a:solidFill>
          </a:endParaRPr>
        </a:p>
      </dsp:txBody>
      <dsp:txXfrm>
        <a:off x="271246" y="0"/>
        <a:ext cx="2112600" cy="536540"/>
      </dsp:txXfrm>
    </dsp:sp>
    <dsp:sp modelId="{B80F9685-DA12-4006-A648-61A4D8D4F5DA}">
      <dsp:nvSpPr>
        <dsp:cNvPr id="0" name=""/>
        <dsp:cNvSpPr/>
      </dsp:nvSpPr>
      <dsp:spPr>
        <a:xfrm>
          <a:off x="2387203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solidFill>
                <a:schemeClr val="bg1"/>
              </a:solidFill>
            </a:rPr>
            <a:t>Мощность</a:t>
          </a:r>
          <a:endParaRPr lang="ru-RU" sz="1200" b="0" i="1" kern="1200" dirty="0">
            <a:solidFill>
              <a:schemeClr val="bg1"/>
            </a:solidFill>
          </a:endParaRPr>
        </a:p>
      </dsp:txBody>
      <dsp:txXfrm>
        <a:off x="2655473" y="0"/>
        <a:ext cx="2112600" cy="536540"/>
      </dsp:txXfrm>
    </dsp:sp>
    <dsp:sp modelId="{59F059B0-211F-4E03-B3DB-50B3B8CFF0CF}">
      <dsp:nvSpPr>
        <dsp:cNvPr id="0" name=""/>
        <dsp:cNvSpPr/>
      </dsp:nvSpPr>
      <dsp:spPr>
        <a:xfrm>
          <a:off x="4771429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solidFill>
                <a:schemeClr val="tx1"/>
              </a:solidFill>
            </a:rPr>
            <a:t>Закон Джоуля- Ленца</a:t>
          </a:r>
          <a:endParaRPr lang="ru-RU" sz="1200" b="1" i="1" kern="1200" dirty="0">
            <a:solidFill>
              <a:schemeClr val="tx1"/>
            </a:solidFill>
          </a:endParaRPr>
        </a:p>
      </dsp:txBody>
      <dsp:txXfrm>
        <a:off x="5039699" y="0"/>
        <a:ext cx="2112600" cy="536540"/>
      </dsp:txXfrm>
    </dsp:sp>
    <dsp:sp modelId="{FE177610-195A-4EF7-A85A-E2A4E0C1B5D4}">
      <dsp:nvSpPr>
        <dsp:cNvPr id="0" name=""/>
        <dsp:cNvSpPr/>
      </dsp:nvSpPr>
      <dsp:spPr>
        <a:xfrm>
          <a:off x="715565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Решение задач</a:t>
          </a:r>
          <a:endParaRPr lang="ru-RU" sz="1200" i="1" kern="1200" dirty="0"/>
        </a:p>
      </dsp:txBody>
      <dsp:txXfrm>
        <a:off x="7423926" y="0"/>
        <a:ext cx="2112600" cy="536540"/>
      </dsp:txXfrm>
    </dsp:sp>
    <dsp:sp modelId="{C51A2E01-451F-4CF9-AF03-804A09464C63}">
      <dsp:nvSpPr>
        <dsp:cNvPr id="0" name=""/>
        <dsp:cNvSpPr/>
      </dsp:nvSpPr>
      <dsp:spPr>
        <a:xfrm>
          <a:off x="9539882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Задачи для самостоятельного решения</a:t>
          </a:r>
          <a:endParaRPr lang="ru-RU" sz="1200" i="1" kern="1200" dirty="0"/>
        </a:p>
      </dsp:txBody>
      <dsp:txXfrm>
        <a:off x="9808152" y="0"/>
        <a:ext cx="2112600" cy="53654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370A2-1325-4441-925E-C7C42552CC1B}">
      <dsp:nvSpPr>
        <dsp:cNvPr id="0" name=""/>
        <dsp:cNvSpPr/>
      </dsp:nvSpPr>
      <dsp:spPr>
        <a:xfrm>
          <a:off x="297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solidFill>
                <a:schemeClr val="bg1"/>
              </a:solidFill>
            </a:rPr>
            <a:t>Работа тока</a:t>
          </a:r>
          <a:endParaRPr lang="ru-RU" sz="1200" b="0" i="1" kern="1200" dirty="0">
            <a:solidFill>
              <a:schemeClr val="bg1"/>
            </a:solidFill>
          </a:endParaRPr>
        </a:p>
      </dsp:txBody>
      <dsp:txXfrm>
        <a:off x="271246" y="0"/>
        <a:ext cx="2112600" cy="536540"/>
      </dsp:txXfrm>
    </dsp:sp>
    <dsp:sp modelId="{B80F9685-DA12-4006-A648-61A4D8D4F5DA}">
      <dsp:nvSpPr>
        <dsp:cNvPr id="0" name=""/>
        <dsp:cNvSpPr/>
      </dsp:nvSpPr>
      <dsp:spPr>
        <a:xfrm>
          <a:off x="2387203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solidFill>
                <a:schemeClr val="bg1"/>
              </a:solidFill>
            </a:rPr>
            <a:t>Мощность</a:t>
          </a:r>
          <a:endParaRPr lang="ru-RU" sz="1200" b="0" i="1" kern="1200" dirty="0">
            <a:solidFill>
              <a:schemeClr val="bg1"/>
            </a:solidFill>
          </a:endParaRPr>
        </a:p>
      </dsp:txBody>
      <dsp:txXfrm>
        <a:off x="2655473" y="0"/>
        <a:ext cx="2112600" cy="536540"/>
      </dsp:txXfrm>
    </dsp:sp>
    <dsp:sp modelId="{59F059B0-211F-4E03-B3DB-50B3B8CFF0CF}">
      <dsp:nvSpPr>
        <dsp:cNvPr id="0" name=""/>
        <dsp:cNvSpPr/>
      </dsp:nvSpPr>
      <dsp:spPr>
        <a:xfrm>
          <a:off x="4771429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solidFill>
                <a:schemeClr val="tx1"/>
              </a:solidFill>
            </a:rPr>
            <a:t>Закон Джоуля- Ленца</a:t>
          </a:r>
          <a:endParaRPr lang="ru-RU" sz="1200" b="1" i="1" kern="1200" dirty="0">
            <a:solidFill>
              <a:schemeClr val="tx1"/>
            </a:solidFill>
          </a:endParaRPr>
        </a:p>
      </dsp:txBody>
      <dsp:txXfrm>
        <a:off x="5039699" y="0"/>
        <a:ext cx="2112600" cy="536540"/>
      </dsp:txXfrm>
    </dsp:sp>
    <dsp:sp modelId="{FE177610-195A-4EF7-A85A-E2A4E0C1B5D4}">
      <dsp:nvSpPr>
        <dsp:cNvPr id="0" name=""/>
        <dsp:cNvSpPr/>
      </dsp:nvSpPr>
      <dsp:spPr>
        <a:xfrm>
          <a:off x="715565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Решение задач</a:t>
          </a:r>
          <a:endParaRPr lang="ru-RU" sz="1200" i="1" kern="1200" dirty="0"/>
        </a:p>
      </dsp:txBody>
      <dsp:txXfrm>
        <a:off x="7423926" y="0"/>
        <a:ext cx="2112600" cy="536540"/>
      </dsp:txXfrm>
    </dsp:sp>
    <dsp:sp modelId="{C51A2E01-451F-4CF9-AF03-804A09464C63}">
      <dsp:nvSpPr>
        <dsp:cNvPr id="0" name=""/>
        <dsp:cNvSpPr/>
      </dsp:nvSpPr>
      <dsp:spPr>
        <a:xfrm>
          <a:off x="9539882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Задачи для самостоятельного решения</a:t>
          </a:r>
          <a:endParaRPr lang="ru-RU" sz="1200" i="1" kern="1200" dirty="0"/>
        </a:p>
      </dsp:txBody>
      <dsp:txXfrm>
        <a:off x="9808152" y="0"/>
        <a:ext cx="2112600" cy="53654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370A2-1325-4441-925E-C7C42552CC1B}">
      <dsp:nvSpPr>
        <dsp:cNvPr id="0" name=""/>
        <dsp:cNvSpPr/>
      </dsp:nvSpPr>
      <dsp:spPr>
        <a:xfrm>
          <a:off x="297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solidFill>
                <a:schemeClr val="bg1"/>
              </a:solidFill>
            </a:rPr>
            <a:t>Работа тока</a:t>
          </a:r>
          <a:endParaRPr lang="ru-RU" sz="1200" b="0" i="1" kern="1200" dirty="0">
            <a:solidFill>
              <a:schemeClr val="bg1"/>
            </a:solidFill>
          </a:endParaRPr>
        </a:p>
      </dsp:txBody>
      <dsp:txXfrm>
        <a:off x="271246" y="0"/>
        <a:ext cx="2112600" cy="536540"/>
      </dsp:txXfrm>
    </dsp:sp>
    <dsp:sp modelId="{B80F9685-DA12-4006-A648-61A4D8D4F5DA}">
      <dsp:nvSpPr>
        <dsp:cNvPr id="0" name=""/>
        <dsp:cNvSpPr/>
      </dsp:nvSpPr>
      <dsp:spPr>
        <a:xfrm>
          <a:off x="2387203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solidFill>
                <a:schemeClr val="bg1"/>
              </a:solidFill>
            </a:rPr>
            <a:t>Мощность</a:t>
          </a:r>
          <a:endParaRPr lang="ru-RU" sz="1200" b="0" i="1" kern="1200" dirty="0">
            <a:solidFill>
              <a:schemeClr val="bg1"/>
            </a:solidFill>
          </a:endParaRPr>
        </a:p>
      </dsp:txBody>
      <dsp:txXfrm>
        <a:off x="2655473" y="0"/>
        <a:ext cx="2112600" cy="536540"/>
      </dsp:txXfrm>
    </dsp:sp>
    <dsp:sp modelId="{59F059B0-211F-4E03-B3DB-50B3B8CFF0CF}">
      <dsp:nvSpPr>
        <dsp:cNvPr id="0" name=""/>
        <dsp:cNvSpPr/>
      </dsp:nvSpPr>
      <dsp:spPr>
        <a:xfrm>
          <a:off x="4771429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solidFill>
                <a:schemeClr val="bg1"/>
              </a:solidFill>
            </a:rPr>
            <a:t>Закон Джоуля- Ленца</a:t>
          </a:r>
          <a:endParaRPr lang="ru-RU" sz="1200" b="1" i="1" kern="1200" dirty="0">
            <a:solidFill>
              <a:schemeClr val="bg1"/>
            </a:solidFill>
          </a:endParaRPr>
        </a:p>
      </dsp:txBody>
      <dsp:txXfrm>
        <a:off x="5039699" y="0"/>
        <a:ext cx="2112600" cy="536540"/>
      </dsp:txXfrm>
    </dsp:sp>
    <dsp:sp modelId="{FE177610-195A-4EF7-A85A-E2A4E0C1B5D4}">
      <dsp:nvSpPr>
        <dsp:cNvPr id="0" name=""/>
        <dsp:cNvSpPr/>
      </dsp:nvSpPr>
      <dsp:spPr>
        <a:xfrm>
          <a:off x="715565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>
              <a:solidFill>
                <a:schemeClr val="tx1"/>
              </a:solidFill>
            </a:rPr>
            <a:t>Решение задач</a:t>
          </a:r>
          <a:endParaRPr lang="ru-RU" sz="1200" i="1" kern="1200" dirty="0">
            <a:solidFill>
              <a:schemeClr val="tx1"/>
            </a:solidFill>
          </a:endParaRPr>
        </a:p>
      </dsp:txBody>
      <dsp:txXfrm>
        <a:off x="7423926" y="0"/>
        <a:ext cx="2112600" cy="536540"/>
      </dsp:txXfrm>
    </dsp:sp>
    <dsp:sp modelId="{C51A2E01-451F-4CF9-AF03-804A09464C63}">
      <dsp:nvSpPr>
        <dsp:cNvPr id="0" name=""/>
        <dsp:cNvSpPr/>
      </dsp:nvSpPr>
      <dsp:spPr>
        <a:xfrm>
          <a:off x="9539882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Задачи для самостоятельного решения</a:t>
          </a:r>
          <a:endParaRPr lang="ru-RU" sz="1200" i="1" kern="1200" dirty="0"/>
        </a:p>
      </dsp:txBody>
      <dsp:txXfrm>
        <a:off x="9808152" y="0"/>
        <a:ext cx="2112600" cy="53654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370A2-1325-4441-925E-C7C42552CC1B}">
      <dsp:nvSpPr>
        <dsp:cNvPr id="0" name=""/>
        <dsp:cNvSpPr/>
      </dsp:nvSpPr>
      <dsp:spPr>
        <a:xfrm>
          <a:off x="297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solidFill>
                <a:schemeClr val="bg1"/>
              </a:solidFill>
            </a:rPr>
            <a:t>Работа тока</a:t>
          </a:r>
          <a:endParaRPr lang="ru-RU" sz="1200" b="0" i="1" kern="1200" dirty="0">
            <a:solidFill>
              <a:schemeClr val="bg1"/>
            </a:solidFill>
          </a:endParaRPr>
        </a:p>
      </dsp:txBody>
      <dsp:txXfrm>
        <a:off x="271246" y="0"/>
        <a:ext cx="2112600" cy="536540"/>
      </dsp:txXfrm>
    </dsp:sp>
    <dsp:sp modelId="{B80F9685-DA12-4006-A648-61A4D8D4F5DA}">
      <dsp:nvSpPr>
        <dsp:cNvPr id="0" name=""/>
        <dsp:cNvSpPr/>
      </dsp:nvSpPr>
      <dsp:spPr>
        <a:xfrm>
          <a:off x="2387203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solidFill>
                <a:schemeClr val="bg1"/>
              </a:solidFill>
            </a:rPr>
            <a:t>Мощность</a:t>
          </a:r>
          <a:endParaRPr lang="ru-RU" sz="1200" b="0" i="1" kern="1200" dirty="0">
            <a:solidFill>
              <a:schemeClr val="bg1"/>
            </a:solidFill>
          </a:endParaRPr>
        </a:p>
      </dsp:txBody>
      <dsp:txXfrm>
        <a:off x="2655473" y="0"/>
        <a:ext cx="2112600" cy="536540"/>
      </dsp:txXfrm>
    </dsp:sp>
    <dsp:sp modelId="{59F059B0-211F-4E03-B3DB-50B3B8CFF0CF}">
      <dsp:nvSpPr>
        <dsp:cNvPr id="0" name=""/>
        <dsp:cNvSpPr/>
      </dsp:nvSpPr>
      <dsp:spPr>
        <a:xfrm>
          <a:off x="4771429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solidFill>
                <a:schemeClr val="bg1"/>
              </a:solidFill>
            </a:rPr>
            <a:t>Закон Джоуля- Ленца</a:t>
          </a:r>
          <a:endParaRPr lang="ru-RU" sz="1200" b="1" i="1" kern="1200" dirty="0">
            <a:solidFill>
              <a:schemeClr val="bg1"/>
            </a:solidFill>
          </a:endParaRPr>
        </a:p>
      </dsp:txBody>
      <dsp:txXfrm>
        <a:off x="5039699" y="0"/>
        <a:ext cx="2112600" cy="536540"/>
      </dsp:txXfrm>
    </dsp:sp>
    <dsp:sp modelId="{FE177610-195A-4EF7-A85A-E2A4E0C1B5D4}">
      <dsp:nvSpPr>
        <dsp:cNvPr id="0" name=""/>
        <dsp:cNvSpPr/>
      </dsp:nvSpPr>
      <dsp:spPr>
        <a:xfrm>
          <a:off x="715565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>
              <a:solidFill>
                <a:schemeClr val="tx1"/>
              </a:solidFill>
            </a:rPr>
            <a:t>Решение задач</a:t>
          </a:r>
          <a:endParaRPr lang="ru-RU" sz="1200" i="1" kern="1200" dirty="0">
            <a:solidFill>
              <a:schemeClr val="tx1"/>
            </a:solidFill>
          </a:endParaRPr>
        </a:p>
      </dsp:txBody>
      <dsp:txXfrm>
        <a:off x="7423926" y="0"/>
        <a:ext cx="2112600" cy="536540"/>
      </dsp:txXfrm>
    </dsp:sp>
    <dsp:sp modelId="{C51A2E01-451F-4CF9-AF03-804A09464C63}">
      <dsp:nvSpPr>
        <dsp:cNvPr id="0" name=""/>
        <dsp:cNvSpPr/>
      </dsp:nvSpPr>
      <dsp:spPr>
        <a:xfrm>
          <a:off x="9539882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Задачи для самостоятельного решения</a:t>
          </a:r>
          <a:endParaRPr lang="ru-RU" sz="1200" i="1" kern="1200" dirty="0"/>
        </a:p>
      </dsp:txBody>
      <dsp:txXfrm>
        <a:off x="9808152" y="0"/>
        <a:ext cx="2112600" cy="5365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370A2-1325-4441-925E-C7C42552CC1B}">
      <dsp:nvSpPr>
        <dsp:cNvPr id="0" name=""/>
        <dsp:cNvSpPr/>
      </dsp:nvSpPr>
      <dsp:spPr>
        <a:xfrm>
          <a:off x="297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Участники команды</a:t>
          </a:r>
          <a:endParaRPr lang="ru-RU" sz="1600" b="1" i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1246" y="0"/>
        <a:ext cx="2112600" cy="536540"/>
      </dsp:txXfrm>
    </dsp:sp>
    <dsp:sp modelId="{B80F9685-DA12-4006-A648-61A4D8D4F5DA}">
      <dsp:nvSpPr>
        <dsp:cNvPr id="0" name=""/>
        <dsp:cNvSpPr/>
      </dsp:nvSpPr>
      <dsp:spPr>
        <a:xfrm>
          <a:off x="2417183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Актуальность проекта</a:t>
          </a:r>
          <a:endParaRPr lang="ru-RU" sz="1600" b="1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85453" y="0"/>
        <a:ext cx="2112600" cy="536540"/>
      </dsp:txXfrm>
    </dsp:sp>
    <dsp:sp modelId="{59F059B0-211F-4E03-B3DB-50B3B8CFF0CF}">
      <dsp:nvSpPr>
        <dsp:cNvPr id="0" name=""/>
        <dsp:cNvSpPr/>
      </dsp:nvSpPr>
      <dsp:spPr>
        <a:xfrm>
          <a:off x="4771429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latin typeface="Times New Roman" pitchFamily="18" charset="0"/>
              <a:cs typeface="Times New Roman" pitchFamily="18" charset="0"/>
            </a:rPr>
            <a:t>Цель проекта</a:t>
          </a:r>
          <a:endParaRPr lang="ru-RU" sz="16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039699" y="0"/>
        <a:ext cx="2112600" cy="536540"/>
      </dsp:txXfrm>
    </dsp:sp>
    <dsp:sp modelId="{FE177610-195A-4EF7-A85A-E2A4E0C1B5D4}">
      <dsp:nvSpPr>
        <dsp:cNvPr id="0" name=""/>
        <dsp:cNvSpPr/>
      </dsp:nvSpPr>
      <dsp:spPr>
        <a:xfrm>
          <a:off x="715565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Задачи проекта</a:t>
          </a:r>
          <a:endParaRPr lang="ru-RU" sz="16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23926" y="0"/>
        <a:ext cx="2112600" cy="536540"/>
      </dsp:txXfrm>
    </dsp:sp>
    <dsp:sp modelId="{C51A2E01-451F-4CF9-AF03-804A09464C63}">
      <dsp:nvSpPr>
        <dsp:cNvPr id="0" name=""/>
        <dsp:cNvSpPr/>
      </dsp:nvSpPr>
      <dsp:spPr>
        <a:xfrm>
          <a:off x="9513057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Методические разработки педагога</a:t>
          </a:r>
          <a:endParaRPr lang="ru-RU" sz="1600" i="1" kern="1200" dirty="0"/>
        </a:p>
      </dsp:txBody>
      <dsp:txXfrm>
        <a:off x="9781327" y="0"/>
        <a:ext cx="2112600" cy="53654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370A2-1325-4441-925E-C7C42552CC1B}">
      <dsp:nvSpPr>
        <dsp:cNvPr id="0" name=""/>
        <dsp:cNvSpPr/>
      </dsp:nvSpPr>
      <dsp:spPr>
        <a:xfrm>
          <a:off x="297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solidFill>
                <a:schemeClr val="bg1"/>
              </a:solidFill>
            </a:rPr>
            <a:t>Работа тока</a:t>
          </a:r>
          <a:endParaRPr lang="ru-RU" sz="1200" b="0" i="1" kern="1200" dirty="0">
            <a:solidFill>
              <a:schemeClr val="bg1"/>
            </a:solidFill>
          </a:endParaRPr>
        </a:p>
      </dsp:txBody>
      <dsp:txXfrm>
        <a:off x="271246" y="0"/>
        <a:ext cx="2112600" cy="536540"/>
      </dsp:txXfrm>
    </dsp:sp>
    <dsp:sp modelId="{B80F9685-DA12-4006-A648-61A4D8D4F5DA}">
      <dsp:nvSpPr>
        <dsp:cNvPr id="0" name=""/>
        <dsp:cNvSpPr/>
      </dsp:nvSpPr>
      <dsp:spPr>
        <a:xfrm>
          <a:off x="2387203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solidFill>
                <a:schemeClr val="bg1"/>
              </a:solidFill>
            </a:rPr>
            <a:t>Мощность</a:t>
          </a:r>
          <a:endParaRPr lang="ru-RU" sz="1200" b="0" i="1" kern="1200" dirty="0">
            <a:solidFill>
              <a:schemeClr val="bg1"/>
            </a:solidFill>
          </a:endParaRPr>
        </a:p>
      </dsp:txBody>
      <dsp:txXfrm>
        <a:off x="2655473" y="0"/>
        <a:ext cx="2112600" cy="536540"/>
      </dsp:txXfrm>
    </dsp:sp>
    <dsp:sp modelId="{59F059B0-211F-4E03-B3DB-50B3B8CFF0CF}">
      <dsp:nvSpPr>
        <dsp:cNvPr id="0" name=""/>
        <dsp:cNvSpPr/>
      </dsp:nvSpPr>
      <dsp:spPr>
        <a:xfrm>
          <a:off x="4771429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solidFill>
                <a:schemeClr val="bg1"/>
              </a:solidFill>
            </a:rPr>
            <a:t>Закон Джоуля- Ленца</a:t>
          </a:r>
          <a:endParaRPr lang="ru-RU" sz="1200" b="1" i="1" kern="1200" dirty="0">
            <a:solidFill>
              <a:schemeClr val="bg1"/>
            </a:solidFill>
          </a:endParaRPr>
        </a:p>
      </dsp:txBody>
      <dsp:txXfrm>
        <a:off x="5039699" y="0"/>
        <a:ext cx="2112600" cy="536540"/>
      </dsp:txXfrm>
    </dsp:sp>
    <dsp:sp modelId="{FE177610-195A-4EF7-A85A-E2A4E0C1B5D4}">
      <dsp:nvSpPr>
        <dsp:cNvPr id="0" name=""/>
        <dsp:cNvSpPr/>
      </dsp:nvSpPr>
      <dsp:spPr>
        <a:xfrm>
          <a:off x="715565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>
              <a:solidFill>
                <a:schemeClr val="tx1"/>
              </a:solidFill>
            </a:rPr>
            <a:t>Решение задач</a:t>
          </a:r>
          <a:endParaRPr lang="ru-RU" sz="1200" i="1" kern="1200" dirty="0">
            <a:solidFill>
              <a:schemeClr val="tx1"/>
            </a:solidFill>
          </a:endParaRPr>
        </a:p>
      </dsp:txBody>
      <dsp:txXfrm>
        <a:off x="7423926" y="0"/>
        <a:ext cx="2112600" cy="536540"/>
      </dsp:txXfrm>
    </dsp:sp>
    <dsp:sp modelId="{C51A2E01-451F-4CF9-AF03-804A09464C63}">
      <dsp:nvSpPr>
        <dsp:cNvPr id="0" name=""/>
        <dsp:cNvSpPr/>
      </dsp:nvSpPr>
      <dsp:spPr>
        <a:xfrm>
          <a:off x="9539882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Задачи для самостоятельного решения</a:t>
          </a:r>
          <a:endParaRPr lang="ru-RU" sz="1200" i="1" kern="1200" dirty="0"/>
        </a:p>
      </dsp:txBody>
      <dsp:txXfrm>
        <a:off x="9808152" y="0"/>
        <a:ext cx="2112600" cy="53654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370A2-1325-4441-925E-C7C42552CC1B}">
      <dsp:nvSpPr>
        <dsp:cNvPr id="0" name=""/>
        <dsp:cNvSpPr/>
      </dsp:nvSpPr>
      <dsp:spPr>
        <a:xfrm>
          <a:off x="297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solidFill>
                <a:schemeClr val="bg1"/>
              </a:solidFill>
            </a:rPr>
            <a:t>Работа тока</a:t>
          </a:r>
          <a:endParaRPr lang="ru-RU" sz="1200" b="0" i="1" kern="1200" dirty="0">
            <a:solidFill>
              <a:schemeClr val="bg1"/>
            </a:solidFill>
          </a:endParaRPr>
        </a:p>
      </dsp:txBody>
      <dsp:txXfrm>
        <a:off x="271246" y="0"/>
        <a:ext cx="2112600" cy="536540"/>
      </dsp:txXfrm>
    </dsp:sp>
    <dsp:sp modelId="{B80F9685-DA12-4006-A648-61A4D8D4F5DA}">
      <dsp:nvSpPr>
        <dsp:cNvPr id="0" name=""/>
        <dsp:cNvSpPr/>
      </dsp:nvSpPr>
      <dsp:spPr>
        <a:xfrm>
          <a:off x="2387203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solidFill>
                <a:schemeClr val="bg1"/>
              </a:solidFill>
            </a:rPr>
            <a:t>Мощность</a:t>
          </a:r>
          <a:endParaRPr lang="ru-RU" sz="1200" b="0" i="1" kern="1200" dirty="0">
            <a:solidFill>
              <a:schemeClr val="bg1"/>
            </a:solidFill>
          </a:endParaRPr>
        </a:p>
      </dsp:txBody>
      <dsp:txXfrm>
        <a:off x="2655473" y="0"/>
        <a:ext cx="2112600" cy="536540"/>
      </dsp:txXfrm>
    </dsp:sp>
    <dsp:sp modelId="{59F059B0-211F-4E03-B3DB-50B3B8CFF0CF}">
      <dsp:nvSpPr>
        <dsp:cNvPr id="0" name=""/>
        <dsp:cNvSpPr/>
      </dsp:nvSpPr>
      <dsp:spPr>
        <a:xfrm>
          <a:off x="4771429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solidFill>
                <a:schemeClr val="bg1"/>
              </a:solidFill>
            </a:rPr>
            <a:t>Закон Джоуля- Ленца</a:t>
          </a:r>
          <a:endParaRPr lang="ru-RU" sz="1200" b="1" i="1" kern="1200" dirty="0">
            <a:solidFill>
              <a:schemeClr val="bg1"/>
            </a:solidFill>
          </a:endParaRPr>
        </a:p>
      </dsp:txBody>
      <dsp:txXfrm>
        <a:off x="5039699" y="0"/>
        <a:ext cx="2112600" cy="536540"/>
      </dsp:txXfrm>
    </dsp:sp>
    <dsp:sp modelId="{FE177610-195A-4EF7-A85A-E2A4E0C1B5D4}">
      <dsp:nvSpPr>
        <dsp:cNvPr id="0" name=""/>
        <dsp:cNvSpPr/>
      </dsp:nvSpPr>
      <dsp:spPr>
        <a:xfrm>
          <a:off x="715565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>
              <a:solidFill>
                <a:schemeClr val="tx1"/>
              </a:solidFill>
            </a:rPr>
            <a:t>Решение задач</a:t>
          </a:r>
          <a:endParaRPr lang="ru-RU" sz="1200" i="1" kern="1200" dirty="0">
            <a:solidFill>
              <a:schemeClr val="tx1"/>
            </a:solidFill>
          </a:endParaRPr>
        </a:p>
      </dsp:txBody>
      <dsp:txXfrm>
        <a:off x="7423926" y="0"/>
        <a:ext cx="2112600" cy="536540"/>
      </dsp:txXfrm>
    </dsp:sp>
    <dsp:sp modelId="{C51A2E01-451F-4CF9-AF03-804A09464C63}">
      <dsp:nvSpPr>
        <dsp:cNvPr id="0" name=""/>
        <dsp:cNvSpPr/>
      </dsp:nvSpPr>
      <dsp:spPr>
        <a:xfrm>
          <a:off x="9539882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Задачи для самостоятельного решения</a:t>
          </a:r>
          <a:endParaRPr lang="ru-RU" sz="1200" i="1" kern="1200" dirty="0"/>
        </a:p>
      </dsp:txBody>
      <dsp:txXfrm>
        <a:off x="9808152" y="0"/>
        <a:ext cx="2112600" cy="53654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370A2-1325-4441-925E-C7C42552CC1B}">
      <dsp:nvSpPr>
        <dsp:cNvPr id="0" name=""/>
        <dsp:cNvSpPr/>
      </dsp:nvSpPr>
      <dsp:spPr>
        <a:xfrm>
          <a:off x="297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solidFill>
                <a:schemeClr val="bg1"/>
              </a:solidFill>
            </a:rPr>
            <a:t>Работа тока</a:t>
          </a:r>
          <a:endParaRPr lang="ru-RU" sz="1200" b="0" i="1" kern="1200" dirty="0">
            <a:solidFill>
              <a:schemeClr val="bg1"/>
            </a:solidFill>
          </a:endParaRPr>
        </a:p>
      </dsp:txBody>
      <dsp:txXfrm>
        <a:off x="271246" y="0"/>
        <a:ext cx="2112600" cy="536540"/>
      </dsp:txXfrm>
    </dsp:sp>
    <dsp:sp modelId="{B80F9685-DA12-4006-A648-61A4D8D4F5DA}">
      <dsp:nvSpPr>
        <dsp:cNvPr id="0" name=""/>
        <dsp:cNvSpPr/>
      </dsp:nvSpPr>
      <dsp:spPr>
        <a:xfrm>
          <a:off x="2387203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solidFill>
                <a:schemeClr val="bg1"/>
              </a:solidFill>
            </a:rPr>
            <a:t>Мощность</a:t>
          </a:r>
          <a:endParaRPr lang="ru-RU" sz="1200" b="0" i="1" kern="1200" dirty="0">
            <a:solidFill>
              <a:schemeClr val="bg1"/>
            </a:solidFill>
          </a:endParaRPr>
        </a:p>
      </dsp:txBody>
      <dsp:txXfrm>
        <a:off x="2655473" y="0"/>
        <a:ext cx="2112600" cy="536540"/>
      </dsp:txXfrm>
    </dsp:sp>
    <dsp:sp modelId="{59F059B0-211F-4E03-B3DB-50B3B8CFF0CF}">
      <dsp:nvSpPr>
        <dsp:cNvPr id="0" name=""/>
        <dsp:cNvSpPr/>
      </dsp:nvSpPr>
      <dsp:spPr>
        <a:xfrm>
          <a:off x="4771429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solidFill>
                <a:schemeClr val="bg1"/>
              </a:solidFill>
              <a:hlinkClick xmlns:r="http://schemas.openxmlformats.org/officeDocument/2006/relationships" r:id="" action="ppaction://hlinksldjump"/>
            </a:rPr>
            <a:t>Закон Джоуля- Ленца</a:t>
          </a:r>
          <a:endParaRPr lang="ru-RU" sz="1200" b="1" i="1" kern="1200" dirty="0">
            <a:solidFill>
              <a:schemeClr val="bg1"/>
            </a:solidFill>
          </a:endParaRPr>
        </a:p>
      </dsp:txBody>
      <dsp:txXfrm>
        <a:off x="5039699" y="0"/>
        <a:ext cx="2112600" cy="536540"/>
      </dsp:txXfrm>
    </dsp:sp>
    <dsp:sp modelId="{FE177610-195A-4EF7-A85A-E2A4E0C1B5D4}">
      <dsp:nvSpPr>
        <dsp:cNvPr id="0" name=""/>
        <dsp:cNvSpPr/>
      </dsp:nvSpPr>
      <dsp:spPr>
        <a:xfrm>
          <a:off x="715565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>
              <a:solidFill>
                <a:schemeClr val="tx1"/>
              </a:solidFill>
            </a:rPr>
            <a:t>Решение задач</a:t>
          </a:r>
          <a:endParaRPr lang="ru-RU" sz="1200" i="1" kern="1200" dirty="0">
            <a:solidFill>
              <a:schemeClr val="tx1"/>
            </a:solidFill>
          </a:endParaRPr>
        </a:p>
      </dsp:txBody>
      <dsp:txXfrm>
        <a:off x="7423926" y="0"/>
        <a:ext cx="2112600" cy="536540"/>
      </dsp:txXfrm>
    </dsp:sp>
    <dsp:sp modelId="{C51A2E01-451F-4CF9-AF03-804A09464C63}">
      <dsp:nvSpPr>
        <dsp:cNvPr id="0" name=""/>
        <dsp:cNvSpPr/>
      </dsp:nvSpPr>
      <dsp:spPr>
        <a:xfrm>
          <a:off x="9539882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Задачи для самостоятельного решения</a:t>
          </a:r>
          <a:endParaRPr lang="ru-RU" sz="1200" i="1" kern="1200" dirty="0"/>
        </a:p>
      </dsp:txBody>
      <dsp:txXfrm>
        <a:off x="9808152" y="0"/>
        <a:ext cx="2112600" cy="53654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370A2-1325-4441-925E-C7C42552CC1B}">
      <dsp:nvSpPr>
        <dsp:cNvPr id="0" name=""/>
        <dsp:cNvSpPr/>
      </dsp:nvSpPr>
      <dsp:spPr>
        <a:xfrm>
          <a:off x="1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solidFill>
                <a:schemeClr val="bg1"/>
              </a:solidFill>
            </a:rPr>
            <a:t>Работа тока</a:t>
          </a:r>
          <a:endParaRPr lang="ru-RU" sz="1200" b="0" i="1" kern="1200" dirty="0">
            <a:solidFill>
              <a:schemeClr val="bg1"/>
            </a:solidFill>
          </a:endParaRPr>
        </a:p>
      </dsp:txBody>
      <dsp:txXfrm>
        <a:off x="268271" y="0"/>
        <a:ext cx="2112600" cy="536540"/>
      </dsp:txXfrm>
    </dsp:sp>
    <dsp:sp modelId="{B80F9685-DA12-4006-A648-61A4D8D4F5DA}">
      <dsp:nvSpPr>
        <dsp:cNvPr id="0" name=""/>
        <dsp:cNvSpPr/>
      </dsp:nvSpPr>
      <dsp:spPr>
        <a:xfrm>
          <a:off x="2387203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solidFill>
                <a:schemeClr val="bg1"/>
              </a:solidFill>
            </a:rPr>
            <a:t>Мощность</a:t>
          </a:r>
          <a:endParaRPr lang="ru-RU" sz="1200" b="0" i="1" kern="1200" dirty="0">
            <a:solidFill>
              <a:schemeClr val="bg1"/>
            </a:solidFill>
          </a:endParaRPr>
        </a:p>
      </dsp:txBody>
      <dsp:txXfrm>
        <a:off x="2655473" y="0"/>
        <a:ext cx="2112600" cy="536540"/>
      </dsp:txXfrm>
    </dsp:sp>
    <dsp:sp modelId="{59F059B0-211F-4E03-B3DB-50B3B8CFF0CF}">
      <dsp:nvSpPr>
        <dsp:cNvPr id="0" name=""/>
        <dsp:cNvSpPr/>
      </dsp:nvSpPr>
      <dsp:spPr>
        <a:xfrm>
          <a:off x="4771429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solidFill>
                <a:schemeClr val="bg1"/>
              </a:solidFill>
            </a:rPr>
            <a:t>Закон Джоуля- Ленца</a:t>
          </a:r>
          <a:endParaRPr lang="ru-RU" sz="1200" b="1" i="1" kern="1200" dirty="0">
            <a:solidFill>
              <a:schemeClr val="bg1"/>
            </a:solidFill>
          </a:endParaRPr>
        </a:p>
      </dsp:txBody>
      <dsp:txXfrm>
        <a:off x="5039699" y="0"/>
        <a:ext cx="2112600" cy="536540"/>
      </dsp:txXfrm>
    </dsp:sp>
    <dsp:sp modelId="{FE177610-195A-4EF7-A85A-E2A4E0C1B5D4}">
      <dsp:nvSpPr>
        <dsp:cNvPr id="0" name=""/>
        <dsp:cNvSpPr/>
      </dsp:nvSpPr>
      <dsp:spPr>
        <a:xfrm>
          <a:off x="715565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>
              <a:solidFill>
                <a:schemeClr val="tx1"/>
              </a:solidFill>
            </a:rPr>
            <a:t>Решение задач</a:t>
          </a:r>
          <a:endParaRPr lang="ru-RU" sz="1200" i="1" kern="1200" dirty="0">
            <a:solidFill>
              <a:schemeClr val="tx1"/>
            </a:solidFill>
          </a:endParaRPr>
        </a:p>
      </dsp:txBody>
      <dsp:txXfrm>
        <a:off x="7423926" y="0"/>
        <a:ext cx="2112600" cy="536540"/>
      </dsp:txXfrm>
    </dsp:sp>
    <dsp:sp modelId="{C51A2E01-451F-4CF9-AF03-804A09464C63}">
      <dsp:nvSpPr>
        <dsp:cNvPr id="0" name=""/>
        <dsp:cNvSpPr/>
      </dsp:nvSpPr>
      <dsp:spPr>
        <a:xfrm>
          <a:off x="9539882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Задачи для самостоятельного решения</a:t>
          </a:r>
          <a:endParaRPr lang="ru-RU" sz="1200" i="1" kern="1200" dirty="0"/>
        </a:p>
      </dsp:txBody>
      <dsp:txXfrm>
        <a:off x="9808152" y="0"/>
        <a:ext cx="2112600" cy="536540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370A2-1325-4441-925E-C7C42552CC1B}">
      <dsp:nvSpPr>
        <dsp:cNvPr id="0" name=""/>
        <dsp:cNvSpPr/>
      </dsp:nvSpPr>
      <dsp:spPr>
        <a:xfrm>
          <a:off x="1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solidFill>
                <a:schemeClr val="bg1"/>
              </a:solidFill>
            </a:rPr>
            <a:t>Работа тока</a:t>
          </a:r>
          <a:endParaRPr lang="ru-RU" sz="1200" b="0" i="1" kern="1200" dirty="0">
            <a:solidFill>
              <a:schemeClr val="bg1"/>
            </a:solidFill>
          </a:endParaRPr>
        </a:p>
      </dsp:txBody>
      <dsp:txXfrm>
        <a:off x="268271" y="0"/>
        <a:ext cx="2112600" cy="536540"/>
      </dsp:txXfrm>
    </dsp:sp>
    <dsp:sp modelId="{B80F9685-DA12-4006-A648-61A4D8D4F5DA}">
      <dsp:nvSpPr>
        <dsp:cNvPr id="0" name=""/>
        <dsp:cNvSpPr/>
      </dsp:nvSpPr>
      <dsp:spPr>
        <a:xfrm>
          <a:off x="2387203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solidFill>
                <a:schemeClr val="bg1"/>
              </a:solidFill>
            </a:rPr>
            <a:t>Мощность</a:t>
          </a:r>
          <a:endParaRPr lang="ru-RU" sz="1200" b="0" i="1" kern="1200" dirty="0">
            <a:solidFill>
              <a:schemeClr val="bg1"/>
            </a:solidFill>
          </a:endParaRPr>
        </a:p>
      </dsp:txBody>
      <dsp:txXfrm>
        <a:off x="2655473" y="0"/>
        <a:ext cx="2112600" cy="536540"/>
      </dsp:txXfrm>
    </dsp:sp>
    <dsp:sp modelId="{59F059B0-211F-4E03-B3DB-50B3B8CFF0CF}">
      <dsp:nvSpPr>
        <dsp:cNvPr id="0" name=""/>
        <dsp:cNvSpPr/>
      </dsp:nvSpPr>
      <dsp:spPr>
        <a:xfrm>
          <a:off x="4771429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solidFill>
                <a:schemeClr val="bg1"/>
              </a:solidFill>
            </a:rPr>
            <a:t>Закон Джоуля- Ленца</a:t>
          </a:r>
          <a:endParaRPr lang="ru-RU" sz="1200" b="1" i="1" kern="1200" dirty="0">
            <a:solidFill>
              <a:schemeClr val="bg1"/>
            </a:solidFill>
          </a:endParaRPr>
        </a:p>
      </dsp:txBody>
      <dsp:txXfrm>
        <a:off x="5039699" y="0"/>
        <a:ext cx="2112600" cy="536540"/>
      </dsp:txXfrm>
    </dsp:sp>
    <dsp:sp modelId="{FE177610-195A-4EF7-A85A-E2A4E0C1B5D4}">
      <dsp:nvSpPr>
        <dsp:cNvPr id="0" name=""/>
        <dsp:cNvSpPr/>
      </dsp:nvSpPr>
      <dsp:spPr>
        <a:xfrm>
          <a:off x="715565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>
              <a:solidFill>
                <a:schemeClr val="tx1"/>
              </a:solidFill>
            </a:rPr>
            <a:t>Решение задач</a:t>
          </a:r>
          <a:endParaRPr lang="ru-RU" sz="1200" i="1" kern="1200" dirty="0">
            <a:solidFill>
              <a:schemeClr val="tx1"/>
            </a:solidFill>
          </a:endParaRPr>
        </a:p>
      </dsp:txBody>
      <dsp:txXfrm>
        <a:off x="7423926" y="0"/>
        <a:ext cx="2112600" cy="536540"/>
      </dsp:txXfrm>
    </dsp:sp>
    <dsp:sp modelId="{C51A2E01-451F-4CF9-AF03-804A09464C63}">
      <dsp:nvSpPr>
        <dsp:cNvPr id="0" name=""/>
        <dsp:cNvSpPr/>
      </dsp:nvSpPr>
      <dsp:spPr>
        <a:xfrm>
          <a:off x="9539882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Задачи для самостоятельного решения</a:t>
          </a:r>
          <a:endParaRPr lang="ru-RU" sz="1200" i="1" kern="1200" dirty="0"/>
        </a:p>
      </dsp:txBody>
      <dsp:txXfrm>
        <a:off x="9808152" y="0"/>
        <a:ext cx="2112600" cy="536540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370A2-1325-4441-925E-C7C42552CC1B}">
      <dsp:nvSpPr>
        <dsp:cNvPr id="0" name=""/>
        <dsp:cNvSpPr/>
      </dsp:nvSpPr>
      <dsp:spPr>
        <a:xfrm>
          <a:off x="1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solidFill>
                <a:schemeClr val="bg1"/>
              </a:solidFill>
            </a:rPr>
            <a:t>Работа тока</a:t>
          </a:r>
          <a:endParaRPr lang="ru-RU" sz="1200" b="0" i="1" kern="1200" dirty="0">
            <a:solidFill>
              <a:schemeClr val="bg1"/>
            </a:solidFill>
          </a:endParaRPr>
        </a:p>
      </dsp:txBody>
      <dsp:txXfrm>
        <a:off x="268271" y="0"/>
        <a:ext cx="2112600" cy="536540"/>
      </dsp:txXfrm>
    </dsp:sp>
    <dsp:sp modelId="{B80F9685-DA12-4006-A648-61A4D8D4F5DA}">
      <dsp:nvSpPr>
        <dsp:cNvPr id="0" name=""/>
        <dsp:cNvSpPr/>
      </dsp:nvSpPr>
      <dsp:spPr>
        <a:xfrm>
          <a:off x="2387203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solidFill>
                <a:schemeClr val="bg1"/>
              </a:solidFill>
            </a:rPr>
            <a:t>Мощность</a:t>
          </a:r>
          <a:endParaRPr lang="ru-RU" sz="1200" b="0" i="1" kern="1200" dirty="0">
            <a:solidFill>
              <a:schemeClr val="bg1"/>
            </a:solidFill>
          </a:endParaRPr>
        </a:p>
      </dsp:txBody>
      <dsp:txXfrm>
        <a:off x="2655473" y="0"/>
        <a:ext cx="2112600" cy="536540"/>
      </dsp:txXfrm>
    </dsp:sp>
    <dsp:sp modelId="{59F059B0-211F-4E03-B3DB-50B3B8CFF0CF}">
      <dsp:nvSpPr>
        <dsp:cNvPr id="0" name=""/>
        <dsp:cNvSpPr/>
      </dsp:nvSpPr>
      <dsp:spPr>
        <a:xfrm>
          <a:off x="4771429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solidFill>
                <a:schemeClr val="bg1"/>
              </a:solidFill>
            </a:rPr>
            <a:t>Закон Джоуля- Ленца</a:t>
          </a:r>
          <a:endParaRPr lang="ru-RU" sz="1200" b="1" i="1" kern="1200" dirty="0">
            <a:solidFill>
              <a:schemeClr val="bg1"/>
            </a:solidFill>
          </a:endParaRPr>
        </a:p>
      </dsp:txBody>
      <dsp:txXfrm>
        <a:off x="5039699" y="0"/>
        <a:ext cx="2112600" cy="536540"/>
      </dsp:txXfrm>
    </dsp:sp>
    <dsp:sp modelId="{FE177610-195A-4EF7-A85A-E2A4E0C1B5D4}">
      <dsp:nvSpPr>
        <dsp:cNvPr id="0" name=""/>
        <dsp:cNvSpPr/>
      </dsp:nvSpPr>
      <dsp:spPr>
        <a:xfrm>
          <a:off x="715565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>
              <a:solidFill>
                <a:schemeClr val="tx1"/>
              </a:solidFill>
            </a:rPr>
            <a:t>Решение задач</a:t>
          </a:r>
          <a:endParaRPr lang="ru-RU" sz="1200" i="1" kern="1200" dirty="0">
            <a:solidFill>
              <a:schemeClr val="tx1"/>
            </a:solidFill>
          </a:endParaRPr>
        </a:p>
      </dsp:txBody>
      <dsp:txXfrm>
        <a:off x="7423926" y="0"/>
        <a:ext cx="2112600" cy="536540"/>
      </dsp:txXfrm>
    </dsp:sp>
    <dsp:sp modelId="{C51A2E01-451F-4CF9-AF03-804A09464C63}">
      <dsp:nvSpPr>
        <dsp:cNvPr id="0" name=""/>
        <dsp:cNvSpPr/>
      </dsp:nvSpPr>
      <dsp:spPr>
        <a:xfrm>
          <a:off x="9539882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Задачи для самостоятельного решения</a:t>
          </a:r>
          <a:endParaRPr lang="ru-RU" sz="1200" i="1" kern="1200" dirty="0"/>
        </a:p>
      </dsp:txBody>
      <dsp:txXfrm>
        <a:off x="9808152" y="0"/>
        <a:ext cx="2112600" cy="536540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370A2-1325-4441-925E-C7C42552CC1B}">
      <dsp:nvSpPr>
        <dsp:cNvPr id="0" name=""/>
        <dsp:cNvSpPr/>
      </dsp:nvSpPr>
      <dsp:spPr>
        <a:xfrm>
          <a:off x="297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solidFill>
                <a:schemeClr val="bg1"/>
              </a:solidFill>
            </a:rPr>
            <a:t>Работа тока</a:t>
          </a:r>
          <a:endParaRPr lang="ru-RU" sz="1200" b="0" i="1" kern="1200" dirty="0">
            <a:solidFill>
              <a:schemeClr val="bg1"/>
            </a:solidFill>
          </a:endParaRPr>
        </a:p>
      </dsp:txBody>
      <dsp:txXfrm>
        <a:off x="271246" y="0"/>
        <a:ext cx="2112600" cy="536540"/>
      </dsp:txXfrm>
    </dsp:sp>
    <dsp:sp modelId="{B80F9685-DA12-4006-A648-61A4D8D4F5DA}">
      <dsp:nvSpPr>
        <dsp:cNvPr id="0" name=""/>
        <dsp:cNvSpPr/>
      </dsp:nvSpPr>
      <dsp:spPr>
        <a:xfrm>
          <a:off x="2387203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solidFill>
                <a:schemeClr val="bg1"/>
              </a:solidFill>
            </a:rPr>
            <a:t>Мощность</a:t>
          </a:r>
          <a:endParaRPr lang="ru-RU" sz="1200" b="0" i="1" kern="1200" dirty="0">
            <a:solidFill>
              <a:schemeClr val="bg1"/>
            </a:solidFill>
          </a:endParaRPr>
        </a:p>
      </dsp:txBody>
      <dsp:txXfrm>
        <a:off x="2655473" y="0"/>
        <a:ext cx="2112600" cy="536540"/>
      </dsp:txXfrm>
    </dsp:sp>
    <dsp:sp modelId="{59F059B0-211F-4E03-B3DB-50B3B8CFF0CF}">
      <dsp:nvSpPr>
        <dsp:cNvPr id="0" name=""/>
        <dsp:cNvSpPr/>
      </dsp:nvSpPr>
      <dsp:spPr>
        <a:xfrm>
          <a:off x="4771429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solidFill>
                <a:schemeClr val="bg1"/>
              </a:solidFill>
            </a:rPr>
            <a:t>Закон Джоуля- Ленца</a:t>
          </a:r>
          <a:endParaRPr lang="ru-RU" sz="1200" b="1" i="1" kern="1200" dirty="0">
            <a:solidFill>
              <a:schemeClr val="bg1"/>
            </a:solidFill>
          </a:endParaRPr>
        </a:p>
      </dsp:txBody>
      <dsp:txXfrm>
        <a:off x="5039699" y="0"/>
        <a:ext cx="2112600" cy="536540"/>
      </dsp:txXfrm>
    </dsp:sp>
    <dsp:sp modelId="{FE177610-195A-4EF7-A85A-E2A4E0C1B5D4}">
      <dsp:nvSpPr>
        <dsp:cNvPr id="0" name=""/>
        <dsp:cNvSpPr/>
      </dsp:nvSpPr>
      <dsp:spPr>
        <a:xfrm>
          <a:off x="715565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>
              <a:solidFill>
                <a:schemeClr val="tx1"/>
              </a:solidFill>
            </a:rPr>
            <a:t>Решение задач</a:t>
          </a:r>
          <a:endParaRPr lang="ru-RU" sz="1200" i="1" kern="1200" dirty="0">
            <a:solidFill>
              <a:schemeClr val="tx1"/>
            </a:solidFill>
          </a:endParaRPr>
        </a:p>
      </dsp:txBody>
      <dsp:txXfrm>
        <a:off x="7423926" y="0"/>
        <a:ext cx="2112600" cy="536540"/>
      </dsp:txXfrm>
    </dsp:sp>
    <dsp:sp modelId="{C51A2E01-451F-4CF9-AF03-804A09464C63}">
      <dsp:nvSpPr>
        <dsp:cNvPr id="0" name=""/>
        <dsp:cNvSpPr/>
      </dsp:nvSpPr>
      <dsp:spPr>
        <a:xfrm>
          <a:off x="9539882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Задачи для самостоятельного решения</a:t>
          </a:r>
          <a:endParaRPr lang="ru-RU" sz="1200" i="1" kern="1200" dirty="0"/>
        </a:p>
      </dsp:txBody>
      <dsp:txXfrm>
        <a:off x="9808152" y="0"/>
        <a:ext cx="2112600" cy="536540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370A2-1325-4441-925E-C7C42552CC1B}">
      <dsp:nvSpPr>
        <dsp:cNvPr id="0" name=""/>
        <dsp:cNvSpPr/>
      </dsp:nvSpPr>
      <dsp:spPr>
        <a:xfrm>
          <a:off x="297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solidFill>
                <a:schemeClr val="bg1"/>
              </a:solidFill>
              <a:hlinkClick xmlns:r="http://schemas.openxmlformats.org/officeDocument/2006/relationships" r:id="" action="ppaction://hlinksldjump"/>
            </a:rPr>
            <a:t>Работа тока</a:t>
          </a:r>
          <a:endParaRPr lang="ru-RU" sz="1200" b="0" i="1" kern="1200" dirty="0">
            <a:solidFill>
              <a:schemeClr val="bg1"/>
            </a:solidFill>
          </a:endParaRPr>
        </a:p>
      </dsp:txBody>
      <dsp:txXfrm>
        <a:off x="271246" y="0"/>
        <a:ext cx="2112600" cy="536540"/>
      </dsp:txXfrm>
    </dsp:sp>
    <dsp:sp modelId="{B80F9685-DA12-4006-A648-61A4D8D4F5DA}">
      <dsp:nvSpPr>
        <dsp:cNvPr id="0" name=""/>
        <dsp:cNvSpPr/>
      </dsp:nvSpPr>
      <dsp:spPr>
        <a:xfrm>
          <a:off x="2387203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solidFill>
                <a:schemeClr val="bg1"/>
              </a:solidFill>
            </a:rPr>
            <a:t>Мощность</a:t>
          </a:r>
          <a:endParaRPr lang="ru-RU" sz="1200" b="0" i="1" kern="1200" dirty="0">
            <a:solidFill>
              <a:schemeClr val="bg1"/>
            </a:solidFill>
          </a:endParaRPr>
        </a:p>
      </dsp:txBody>
      <dsp:txXfrm>
        <a:off x="2655473" y="0"/>
        <a:ext cx="2112600" cy="536540"/>
      </dsp:txXfrm>
    </dsp:sp>
    <dsp:sp modelId="{59F059B0-211F-4E03-B3DB-50B3B8CFF0CF}">
      <dsp:nvSpPr>
        <dsp:cNvPr id="0" name=""/>
        <dsp:cNvSpPr/>
      </dsp:nvSpPr>
      <dsp:spPr>
        <a:xfrm>
          <a:off x="4771429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solidFill>
                <a:schemeClr val="bg1"/>
              </a:solidFill>
            </a:rPr>
            <a:t>Закон Джоуля- Ленца</a:t>
          </a:r>
          <a:endParaRPr lang="ru-RU" sz="1200" b="1" i="1" kern="1200" dirty="0">
            <a:solidFill>
              <a:schemeClr val="bg1"/>
            </a:solidFill>
          </a:endParaRPr>
        </a:p>
      </dsp:txBody>
      <dsp:txXfrm>
        <a:off x="5039699" y="0"/>
        <a:ext cx="2112600" cy="536540"/>
      </dsp:txXfrm>
    </dsp:sp>
    <dsp:sp modelId="{FE177610-195A-4EF7-A85A-E2A4E0C1B5D4}">
      <dsp:nvSpPr>
        <dsp:cNvPr id="0" name=""/>
        <dsp:cNvSpPr/>
      </dsp:nvSpPr>
      <dsp:spPr>
        <a:xfrm>
          <a:off x="715565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>
              <a:solidFill>
                <a:schemeClr val="tx1"/>
              </a:solidFill>
            </a:rPr>
            <a:t>Решение задач</a:t>
          </a:r>
          <a:endParaRPr lang="ru-RU" sz="1200" i="1" kern="1200" dirty="0">
            <a:solidFill>
              <a:schemeClr val="tx1"/>
            </a:solidFill>
          </a:endParaRPr>
        </a:p>
      </dsp:txBody>
      <dsp:txXfrm>
        <a:off x="7423926" y="0"/>
        <a:ext cx="2112600" cy="536540"/>
      </dsp:txXfrm>
    </dsp:sp>
    <dsp:sp modelId="{C51A2E01-451F-4CF9-AF03-804A09464C63}">
      <dsp:nvSpPr>
        <dsp:cNvPr id="0" name=""/>
        <dsp:cNvSpPr/>
      </dsp:nvSpPr>
      <dsp:spPr>
        <a:xfrm>
          <a:off x="9539882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Задачи для самостоятельного решения</a:t>
          </a:r>
          <a:endParaRPr lang="ru-RU" sz="1200" i="1" kern="1200" dirty="0"/>
        </a:p>
      </dsp:txBody>
      <dsp:txXfrm>
        <a:off x="9808152" y="0"/>
        <a:ext cx="2112600" cy="536540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370A2-1325-4441-925E-C7C42552CC1B}">
      <dsp:nvSpPr>
        <dsp:cNvPr id="0" name=""/>
        <dsp:cNvSpPr/>
      </dsp:nvSpPr>
      <dsp:spPr>
        <a:xfrm>
          <a:off x="297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solidFill>
                <a:schemeClr val="bg1"/>
              </a:solidFill>
            </a:rPr>
            <a:t>Работа тока</a:t>
          </a:r>
          <a:endParaRPr lang="ru-RU" sz="1200" b="0" i="1" kern="1200" dirty="0">
            <a:solidFill>
              <a:schemeClr val="bg1"/>
            </a:solidFill>
          </a:endParaRPr>
        </a:p>
      </dsp:txBody>
      <dsp:txXfrm>
        <a:off x="271246" y="0"/>
        <a:ext cx="2112600" cy="536540"/>
      </dsp:txXfrm>
    </dsp:sp>
    <dsp:sp modelId="{B80F9685-DA12-4006-A648-61A4D8D4F5DA}">
      <dsp:nvSpPr>
        <dsp:cNvPr id="0" name=""/>
        <dsp:cNvSpPr/>
      </dsp:nvSpPr>
      <dsp:spPr>
        <a:xfrm>
          <a:off x="2387203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solidFill>
                <a:schemeClr val="bg1"/>
              </a:solidFill>
            </a:rPr>
            <a:t>Мощность</a:t>
          </a:r>
          <a:endParaRPr lang="ru-RU" sz="1200" b="0" i="1" kern="1200" dirty="0">
            <a:solidFill>
              <a:schemeClr val="bg1"/>
            </a:solidFill>
          </a:endParaRPr>
        </a:p>
      </dsp:txBody>
      <dsp:txXfrm>
        <a:off x="2655473" y="0"/>
        <a:ext cx="2112600" cy="536540"/>
      </dsp:txXfrm>
    </dsp:sp>
    <dsp:sp modelId="{59F059B0-211F-4E03-B3DB-50B3B8CFF0CF}">
      <dsp:nvSpPr>
        <dsp:cNvPr id="0" name=""/>
        <dsp:cNvSpPr/>
      </dsp:nvSpPr>
      <dsp:spPr>
        <a:xfrm>
          <a:off x="4771429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solidFill>
                <a:schemeClr val="bg1"/>
              </a:solidFill>
            </a:rPr>
            <a:t>Закон Джоуля- Ленца</a:t>
          </a:r>
          <a:endParaRPr lang="ru-RU" sz="1200" b="1" i="1" kern="1200" dirty="0">
            <a:solidFill>
              <a:schemeClr val="bg1"/>
            </a:solidFill>
          </a:endParaRPr>
        </a:p>
      </dsp:txBody>
      <dsp:txXfrm>
        <a:off x="5039699" y="0"/>
        <a:ext cx="2112600" cy="536540"/>
      </dsp:txXfrm>
    </dsp:sp>
    <dsp:sp modelId="{FE177610-195A-4EF7-A85A-E2A4E0C1B5D4}">
      <dsp:nvSpPr>
        <dsp:cNvPr id="0" name=""/>
        <dsp:cNvSpPr/>
      </dsp:nvSpPr>
      <dsp:spPr>
        <a:xfrm>
          <a:off x="715565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>
              <a:solidFill>
                <a:schemeClr val="tx1"/>
              </a:solidFill>
            </a:rPr>
            <a:t>Решение задач</a:t>
          </a:r>
          <a:endParaRPr lang="ru-RU" sz="1200" i="1" kern="1200" dirty="0">
            <a:solidFill>
              <a:schemeClr val="tx1"/>
            </a:solidFill>
          </a:endParaRPr>
        </a:p>
      </dsp:txBody>
      <dsp:txXfrm>
        <a:off x="7423926" y="0"/>
        <a:ext cx="2112600" cy="536540"/>
      </dsp:txXfrm>
    </dsp:sp>
    <dsp:sp modelId="{C51A2E01-451F-4CF9-AF03-804A09464C63}">
      <dsp:nvSpPr>
        <dsp:cNvPr id="0" name=""/>
        <dsp:cNvSpPr/>
      </dsp:nvSpPr>
      <dsp:spPr>
        <a:xfrm>
          <a:off x="9539882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Задачи для самостоятельного решения</a:t>
          </a:r>
          <a:endParaRPr lang="ru-RU" sz="1200" i="1" kern="1200" dirty="0"/>
        </a:p>
      </dsp:txBody>
      <dsp:txXfrm>
        <a:off x="9808152" y="0"/>
        <a:ext cx="2112600" cy="5365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370A2-1325-4441-925E-C7C42552CC1B}">
      <dsp:nvSpPr>
        <dsp:cNvPr id="0" name=""/>
        <dsp:cNvSpPr/>
      </dsp:nvSpPr>
      <dsp:spPr>
        <a:xfrm>
          <a:off x="297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solidFill>
                <a:schemeClr val="bg1"/>
              </a:solidFill>
            </a:rPr>
            <a:t>Работа тока</a:t>
          </a:r>
          <a:endParaRPr lang="ru-RU" sz="1200" b="0" i="1" kern="1200" dirty="0">
            <a:solidFill>
              <a:schemeClr val="bg1"/>
            </a:solidFill>
          </a:endParaRPr>
        </a:p>
      </dsp:txBody>
      <dsp:txXfrm>
        <a:off x="271246" y="0"/>
        <a:ext cx="2112600" cy="536540"/>
      </dsp:txXfrm>
    </dsp:sp>
    <dsp:sp modelId="{B80F9685-DA12-4006-A648-61A4D8D4F5DA}">
      <dsp:nvSpPr>
        <dsp:cNvPr id="0" name=""/>
        <dsp:cNvSpPr/>
      </dsp:nvSpPr>
      <dsp:spPr>
        <a:xfrm>
          <a:off x="2387203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solidFill>
                <a:schemeClr val="bg1"/>
              </a:solidFill>
            </a:rPr>
            <a:t>Мощность</a:t>
          </a:r>
          <a:endParaRPr lang="ru-RU" sz="1200" b="0" i="1" kern="1200" dirty="0">
            <a:solidFill>
              <a:schemeClr val="bg1"/>
            </a:solidFill>
          </a:endParaRPr>
        </a:p>
      </dsp:txBody>
      <dsp:txXfrm>
        <a:off x="2655473" y="0"/>
        <a:ext cx="2112600" cy="536540"/>
      </dsp:txXfrm>
    </dsp:sp>
    <dsp:sp modelId="{59F059B0-211F-4E03-B3DB-50B3B8CFF0CF}">
      <dsp:nvSpPr>
        <dsp:cNvPr id="0" name=""/>
        <dsp:cNvSpPr/>
      </dsp:nvSpPr>
      <dsp:spPr>
        <a:xfrm>
          <a:off x="4771429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solidFill>
                <a:schemeClr val="bg1"/>
              </a:solidFill>
            </a:rPr>
            <a:t>Закон Джоуля- Ленца</a:t>
          </a:r>
          <a:endParaRPr lang="ru-RU" sz="1200" b="1" i="1" kern="1200" dirty="0">
            <a:solidFill>
              <a:schemeClr val="bg1"/>
            </a:solidFill>
          </a:endParaRPr>
        </a:p>
      </dsp:txBody>
      <dsp:txXfrm>
        <a:off x="5039699" y="0"/>
        <a:ext cx="2112600" cy="536540"/>
      </dsp:txXfrm>
    </dsp:sp>
    <dsp:sp modelId="{FE177610-195A-4EF7-A85A-E2A4E0C1B5D4}">
      <dsp:nvSpPr>
        <dsp:cNvPr id="0" name=""/>
        <dsp:cNvSpPr/>
      </dsp:nvSpPr>
      <dsp:spPr>
        <a:xfrm>
          <a:off x="715565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>
              <a:solidFill>
                <a:schemeClr val="tx1"/>
              </a:solidFill>
            </a:rPr>
            <a:t>Решение задач</a:t>
          </a:r>
          <a:endParaRPr lang="ru-RU" sz="1200" i="1" kern="1200" dirty="0">
            <a:solidFill>
              <a:schemeClr val="tx1"/>
            </a:solidFill>
          </a:endParaRPr>
        </a:p>
      </dsp:txBody>
      <dsp:txXfrm>
        <a:off x="7423926" y="0"/>
        <a:ext cx="2112600" cy="536540"/>
      </dsp:txXfrm>
    </dsp:sp>
    <dsp:sp modelId="{C51A2E01-451F-4CF9-AF03-804A09464C63}">
      <dsp:nvSpPr>
        <dsp:cNvPr id="0" name=""/>
        <dsp:cNvSpPr/>
      </dsp:nvSpPr>
      <dsp:spPr>
        <a:xfrm>
          <a:off x="9539882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Задачи для самостоятельного решения</a:t>
          </a:r>
          <a:endParaRPr lang="ru-RU" sz="1200" i="1" kern="1200" dirty="0"/>
        </a:p>
      </dsp:txBody>
      <dsp:txXfrm>
        <a:off x="9808152" y="0"/>
        <a:ext cx="2112600" cy="536540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370A2-1325-4441-925E-C7C42552CC1B}">
      <dsp:nvSpPr>
        <dsp:cNvPr id="0" name=""/>
        <dsp:cNvSpPr/>
      </dsp:nvSpPr>
      <dsp:spPr>
        <a:xfrm>
          <a:off x="297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solidFill>
                <a:schemeClr val="bg1"/>
              </a:solidFill>
            </a:rPr>
            <a:t>Работа тока</a:t>
          </a:r>
          <a:endParaRPr lang="ru-RU" sz="1200" b="0" i="1" kern="1200" dirty="0">
            <a:solidFill>
              <a:schemeClr val="bg1"/>
            </a:solidFill>
          </a:endParaRPr>
        </a:p>
      </dsp:txBody>
      <dsp:txXfrm>
        <a:off x="271246" y="0"/>
        <a:ext cx="2112600" cy="536540"/>
      </dsp:txXfrm>
    </dsp:sp>
    <dsp:sp modelId="{B80F9685-DA12-4006-A648-61A4D8D4F5DA}">
      <dsp:nvSpPr>
        <dsp:cNvPr id="0" name=""/>
        <dsp:cNvSpPr/>
      </dsp:nvSpPr>
      <dsp:spPr>
        <a:xfrm>
          <a:off x="2387203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solidFill>
                <a:schemeClr val="bg1"/>
              </a:solidFill>
            </a:rPr>
            <a:t>Мощность</a:t>
          </a:r>
          <a:endParaRPr lang="ru-RU" sz="1200" b="0" i="1" kern="1200" dirty="0">
            <a:solidFill>
              <a:schemeClr val="bg1"/>
            </a:solidFill>
          </a:endParaRPr>
        </a:p>
      </dsp:txBody>
      <dsp:txXfrm>
        <a:off x="2655473" y="0"/>
        <a:ext cx="2112600" cy="536540"/>
      </dsp:txXfrm>
    </dsp:sp>
    <dsp:sp modelId="{59F059B0-211F-4E03-B3DB-50B3B8CFF0CF}">
      <dsp:nvSpPr>
        <dsp:cNvPr id="0" name=""/>
        <dsp:cNvSpPr/>
      </dsp:nvSpPr>
      <dsp:spPr>
        <a:xfrm>
          <a:off x="4771429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solidFill>
                <a:schemeClr val="bg1"/>
              </a:solidFill>
            </a:rPr>
            <a:t>Закон Джоуля- Ленца</a:t>
          </a:r>
          <a:endParaRPr lang="ru-RU" sz="1200" b="1" i="1" kern="1200" dirty="0">
            <a:solidFill>
              <a:schemeClr val="bg1"/>
            </a:solidFill>
          </a:endParaRPr>
        </a:p>
      </dsp:txBody>
      <dsp:txXfrm>
        <a:off x="5039699" y="0"/>
        <a:ext cx="2112600" cy="536540"/>
      </dsp:txXfrm>
    </dsp:sp>
    <dsp:sp modelId="{FE177610-195A-4EF7-A85A-E2A4E0C1B5D4}">
      <dsp:nvSpPr>
        <dsp:cNvPr id="0" name=""/>
        <dsp:cNvSpPr/>
      </dsp:nvSpPr>
      <dsp:spPr>
        <a:xfrm>
          <a:off x="715565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>
              <a:solidFill>
                <a:schemeClr val="tx1"/>
              </a:solidFill>
            </a:rPr>
            <a:t>Решение задач</a:t>
          </a:r>
          <a:endParaRPr lang="ru-RU" sz="1200" i="1" kern="1200" dirty="0">
            <a:solidFill>
              <a:schemeClr val="tx1"/>
            </a:solidFill>
          </a:endParaRPr>
        </a:p>
      </dsp:txBody>
      <dsp:txXfrm>
        <a:off x="7423926" y="0"/>
        <a:ext cx="2112600" cy="536540"/>
      </dsp:txXfrm>
    </dsp:sp>
    <dsp:sp modelId="{C51A2E01-451F-4CF9-AF03-804A09464C63}">
      <dsp:nvSpPr>
        <dsp:cNvPr id="0" name=""/>
        <dsp:cNvSpPr/>
      </dsp:nvSpPr>
      <dsp:spPr>
        <a:xfrm>
          <a:off x="9539882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Задачи для самостоятельного решения</a:t>
          </a:r>
          <a:endParaRPr lang="ru-RU" sz="1200" i="1" kern="1200" dirty="0"/>
        </a:p>
      </dsp:txBody>
      <dsp:txXfrm>
        <a:off x="9808152" y="0"/>
        <a:ext cx="2112600" cy="536540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370A2-1325-4441-925E-C7C42552CC1B}">
      <dsp:nvSpPr>
        <dsp:cNvPr id="0" name=""/>
        <dsp:cNvSpPr/>
      </dsp:nvSpPr>
      <dsp:spPr>
        <a:xfrm>
          <a:off x="297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solidFill>
                <a:schemeClr val="bg1"/>
              </a:solidFill>
            </a:rPr>
            <a:t>Работа тока</a:t>
          </a:r>
          <a:endParaRPr lang="ru-RU" sz="1200" b="0" i="1" kern="1200" dirty="0">
            <a:solidFill>
              <a:schemeClr val="bg1"/>
            </a:solidFill>
          </a:endParaRPr>
        </a:p>
      </dsp:txBody>
      <dsp:txXfrm>
        <a:off x="271246" y="0"/>
        <a:ext cx="2112600" cy="536540"/>
      </dsp:txXfrm>
    </dsp:sp>
    <dsp:sp modelId="{B80F9685-DA12-4006-A648-61A4D8D4F5DA}">
      <dsp:nvSpPr>
        <dsp:cNvPr id="0" name=""/>
        <dsp:cNvSpPr/>
      </dsp:nvSpPr>
      <dsp:spPr>
        <a:xfrm>
          <a:off x="2387203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solidFill>
                <a:schemeClr val="bg1"/>
              </a:solidFill>
            </a:rPr>
            <a:t>Мощность</a:t>
          </a:r>
          <a:endParaRPr lang="ru-RU" sz="1200" b="0" i="1" kern="1200" dirty="0">
            <a:solidFill>
              <a:schemeClr val="bg1"/>
            </a:solidFill>
          </a:endParaRPr>
        </a:p>
      </dsp:txBody>
      <dsp:txXfrm>
        <a:off x="2655473" y="0"/>
        <a:ext cx="2112600" cy="536540"/>
      </dsp:txXfrm>
    </dsp:sp>
    <dsp:sp modelId="{59F059B0-211F-4E03-B3DB-50B3B8CFF0CF}">
      <dsp:nvSpPr>
        <dsp:cNvPr id="0" name=""/>
        <dsp:cNvSpPr/>
      </dsp:nvSpPr>
      <dsp:spPr>
        <a:xfrm>
          <a:off x="4771429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solidFill>
                <a:schemeClr val="bg1"/>
              </a:solidFill>
            </a:rPr>
            <a:t>Закон Джоуля- Ленца</a:t>
          </a:r>
          <a:endParaRPr lang="ru-RU" sz="1200" b="1" i="1" kern="1200" dirty="0">
            <a:solidFill>
              <a:schemeClr val="bg1"/>
            </a:solidFill>
          </a:endParaRPr>
        </a:p>
      </dsp:txBody>
      <dsp:txXfrm>
        <a:off x="5039699" y="0"/>
        <a:ext cx="2112600" cy="536540"/>
      </dsp:txXfrm>
    </dsp:sp>
    <dsp:sp modelId="{FE177610-195A-4EF7-A85A-E2A4E0C1B5D4}">
      <dsp:nvSpPr>
        <dsp:cNvPr id="0" name=""/>
        <dsp:cNvSpPr/>
      </dsp:nvSpPr>
      <dsp:spPr>
        <a:xfrm>
          <a:off x="715565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>
              <a:solidFill>
                <a:schemeClr val="tx1"/>
              </a:solidFill>
            </a:rPr>
            <a:t>Решение задач</a:t>
          </a:r>
          <a:endParaRPr lang="ru-RU" sz="1200" i="1" kern="1200" dirty="0">
            <a:solidFill>
              <a:schemeClr val="tx1"/>
            </a:solidFill>
          </a:endParaRPr>
        </a:p>
      </dsp:txBody>
      <dsp:txXfrm>
        <a:off x="7423926" y="0"/>
        <a:ext cx="2112600" cy="536540"/>
      </dsp:txXfrm>
    </dsp:sp>
    <dsp:sp modelId="{C51A2E01-451F-4CF9-AF03-804A09464C63}">
      <dsp:nvSpPr>
        <dsp:cNvPr id="0" name=""/>
        <dsp:cNvSpPr/>
      </dsp:nvSpPr>
      <dsp:spPr>
        <a:xfrm>
          <a:off x="9539882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Задачи для самостоятельного решения</a:t>
          </a:r>
          <a:endParaRPr lang="ru-RU" sz="1200" i="1" kern="1200" dirty="0"/>
        </a:p>
      </dsp:txBody>
      <dsp:txXfrm>
        <a:off x="9808152" y="0"/>
        <a:ext cx="2112600" cy="536540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370A2-1325-4441-925E-C7C42552CC1B}">
      <dsp:nvSpPr>
        <dsp:cNvPr id="0" name=""/>
        <dsp:cNvSpPr/>
      </dsp:nvSpPr>
      <dsp:spPr>
        <a:xfrm>
          <a:off x="297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solidFill>
                <a:schemeClr val="bg1"/>
              </a:solidFill>
            </a:rPr>
            <a:t>Работа тока</a:t>
          </a:r>
          <a:endParaRPr lang="ru-RU" sz="1200" b="0" i="1" kern="1200" dirty="0">
            <a:solidFill>
              <a:schemeClr val="bg1"/>
            </a:solidFill>
          </a:endParaRPr>
        </a:p>
      </dsp:txBody>
      <dsp:txXfrm>
        <a:off x="271246" y="0"/>
        <a:ext cx="2112600" cy="536540"/>
      </dsp:txXfrm>
    </dsp:sp>
    <dsp:sp modelId="{B80F9685-DA12-4006-A648-61A4D8D4F5DA}">
      <dsp:nvSpPr>
        <dsp:cNvPr id="0" name=""/>
        <dsp:cNvSpPr/>
      </dsp:nvSpPr>
      <dsp:spPr>
        <a:xfrm>
          <a:off x="2387203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solidFill>
                <a:schemeClr val="bg1"/>
              </a:solidFill>
              <a:hlinkClick xmlns:r="http://schemas.openxmlformats.org/officeDocument/2006/relationships" r:id="" action="ppaction://hlinksldjump"/>
            </a:rPr>
            <a:t>Мощность</a:t>
          </a:r>
          <a:endParaRPr lang="ru-RU" sz="1200" b="0" i="1" kern="1200" dirty="0">
            <a:solidFill>
              <a:schemeClr val="bg1"/>
            </a:solidFill>
          </a:endParaRPr>
        </a:p>
      </dsp:txBody>
      <dsp:txXfrm>
        <a:off x="2655473" y="0"/>
        <a:ext cx="2112600" cy="536540"/>
      </dsp:txXfrm>
    </dsp:sp>
    <dsp:sp modelId="{59F059B0-211F-4E03-B3DB-50B3B8CFF0CF}">
      <dsp:nvSpPr>
        <dsp:cNvPr id="0" name=""/>
        <dsp:cNvSpPr/>
      </dsp:nvSpPr>
      <dsp:spPr>
        <a:xfrm>
          <a:off x="4771429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solidFill>
                <a:schemeClr val="bg1"/>
              </a:solidFill>
            </a:rPr>
            <a:t>Закон Джоуля- Ленца</a:t>
          </a:r>
          <a:endParaRPr lang="ru-RU" sz="1200" b="1" i="1" kern="1200" dirty="0">
            <a:solidFill>
              <a:schemeClr val="bg1"/>
            </a:solidFill>
          </a:endParaRPr>
        </a:p>
      </dsp:txBody>
      <dsp:txXfrm>
        <a:off x="5039699" y="0"/>
        <a:ext cx="2112600" cy="536540"/>
      </dsp:txXfrm>
    </dsp:sp>
    <dsp:sp modelId="{FE177610-195A-4EF7-A85A-E2A4E0C1B5D4}">
      <dsp:nvSpPr>
        <dsp:cNvPr id="0" name=""/>
        <dsp:cNvSpPr/>
      </dsp:nvSpPr>
      <dsp:spPr>
        <a:xfrm>
          <a:off x="715565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>
              <a:solidFill>
                <a:schemeClr val="tx1"/>
              </a:solidFill>
            </a:rPr>
            <a:t>Решение задач</a:t>
          </a:r>
          <a:endParaRPr lang="ru-RU" sz="1200" i="1" kern="1200" dirty="0">
            <a:solidFill>
              <a:schemeClr val="tx1"/>
            </a:solidFill>
          </a:endParaRPr>
        </a:p>
      </dsp:txBody>
      <dsp:txXfrm>
        <a:off x="7423926" y="0"/>
        <a:ext cx="2112600" cy="536540"/>
      </dsp:txXfrm>
    </dsp:sp>
    <dsp:sp modelId="{C51A2E01-451F-4CF9-AF03-804A09464C63}">
      <dsp:nvSpPr>
        <dsp:cNvPr id="0" name=""/>
        <dsp:cNvSpPr/>
      </dsp:nvSpPr>
      <dsp:spPr>
        <a:xfrm>
          <a:off x="9539882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Задачи для самостоятельного решения</a:t>
          </a:r>
          <a:endParaRPr lang="ru-RU" sz="1200" i="1" kern="1200" dirty="0"/>
        </a:p>
      </dsp:txBody>
      <dsp:txXfrm>
        <a:off x="9808152" y="0"/>
        <a:ext cx="2112600" cy="536540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370A2-1325-4441-925E-C7C42552CC1B}">
      <dsp:nvSpPr>
        <dsp:cNvPr id="0" name=""/>
        <dsp:cNvSpPr/>
      </dsp:nvSpPr>
      <dsp:spPr>
        <a:xfrm>
          <a:off x="297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solidFill>
                <a:schemeClr val="bg1"/>
              </a:solidFill>
              <a:hlinkClick xmlns:r="http://schemas.openxmlformats.org/officeDocument/2006/relationships" r:id="" action="ppaction://hlinksldjump"/>
            </a:rPr>
            <a:t>Работа тока</a:t>
          </a:r>
          <a:endParaRPr lang="ru-RU" sz="1200" b="0" i="1" kern="1200" dirty="0">
            <a:solidFill>
              <a:schemeClr val="bg1"/>
            </a:solidFill>
          </a:endParaRPr>
        </a:p>
      </dsp:txBody>
      <dsp:txXfrm>
        <a:off x="271246" y="0"/>
        <a:ext cx="2112600" cy="536540"/>
      </dsp:txXfrm>
    </dsp:sp>
    <dsp:sp modelId="{B80F9685-DA12-4006-A648-61A4D8D4F5DA}">
      <dsp:nvSpPr>
        <dsp:cNvPr id="0" name=""/>
        <dsp:cNvSpPr/>
      </dsp:nvSpPr>
      <dsp:spPr>
        <a:xfrm>
          <a:off x="2387203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solidFill>
                <a:schemeClr val="bg1"/>
              </a:solidFill>
            </a:rPr>
            <a:t>Мощность</a:t>
          </a:r>
          <a:endParaRPr lang="ru-RU" sz="1200" b="0" i="1" kern="1200" dirty="0">
            <a:solidFill>
              <a:schemeClr val="bg1"/>
            </a:solidFill>
          </a:endParaRPr>
        </a:p>
      </dsp:txBody>
      <dsp:txXfrm>
        <a:off x="2655473" y="0"/>
        <a:ext cx="2112600" cy="536540"/>
      </dsp:txXfrm>
    </dsp:sp>
    <dsp:sp modelId="{59F059B0-211F-4E03-B3DB-50B3B8CFF0CF}">
      <dsp:nvSpPr>
        <dsp:cNvPr id="0" name=""/>
        <dsp:cNvSpPr/>
      </dsp:nvSpPr>
      <dsp:spPr>
        <a:xfrm>
          <a:off x="4771429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solidFill>
                <a:schemeClr val="bg1"/>
              </a:solidFill>
            </a:rPr>
            <a:t>Закон Джоуля- Ленца</a:t>
          </a:r>
          <a:endParaRPr lang="ru-RU" sz="1200" b="1" i="1" kern="1200" dirty="0">
            <a:solidFill>
              <a:schemeClr val="bg1"/>
            </a:solidFill>
          </a:endParaRPr>
        </a:p>
      </dsp:txBody>
      <dsp:txXfrm>
        <a:off x="5039699" y="0"/>
        <a:ext cx="2112600" cy="536540"/>
      </dsp:txXfrm>
    </dsp:sp>
    <dsp:sp modelId="{FE177610-195A-4EF7-A85A-E2A4E0C1B5D4}">
      <dsp:nvSpPr>
        <dsp:cNvPr id="0" name=""/>
        <dsp:cNvSpPr/>
      </dsp:nvSpPr>
      <dsp:spPr>
        <a:xfrm>
          <a:off x="715565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>
              <a:solidFill>
                <a:schemeClr val="tx1"/>
              </a:solidFill>
            </a:rPr>
            <a:t>Решение задач</a:t>
          </a:r>
          <a:endParaRPr lang="ru-RU" sz="1200" i="1" kern="1200" dirty="0">
            <a:solidFill>
              <a:schemeClr val="tx1"/>
            </a:solidFill>
          </a:endParaRPr>
        </a:p>
      </dsp:txBody>
      <dsp:txXfrm>
        <a:off x="7423926" y="0"/>
        <a:ext cx="2112600" cy="536540"/>
      </dsp:txXfrm>
    </dsp:sp>
    <dsp:sp modelId="{C51A2E01-451F-4CF9-AF03-804A09464C63}">
      <dsp:nvSpPr>
        <dsp:cNvPr id="0" name=""/>
        <dsp:cNvSpPr/>
      </dsp:nvSpPr>
      <dsp:spPr>
        <a:xfrm>
          <a:off x="9539882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Задачи для самостоятельного решения</a:t>
          </a:r>
          <a:endParaRPr lang="ru-RU" sz="1200" i="1" kern="1200" dirty="0"/>
        </a:p>
      </dsp:txBody>
      <dsp:txXfrm>
        <a:off x="9808152" y="0"/>
        <a:ext cx="2112600" cy="536540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370A2-1325-4441-925E-C7C42552CC1B}">
      <dsp:nvSpPr>
        <dsp:cNvPr id="0" name=""/>
        <dsp:cNvSpPr/>
      </dsp:nvSpPr>
      <dsp:spPr>
        <a:xfrm>
          <a:off x="297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solidFill>
                <a:schemeClr val="bg1"/>
              </a:solidFill>
              <a:hlinkClick xmlns:r="http://schemas.openxmlformats.org/officeDocument/2006/relationships" r:id="" action="ppaction://hlinksldjump"/>
            </a:rPr>
            <a:t>Работа тока</a:t>
          </a:r>
          <a:endParaRPr lang="ru-RU" sz="1200" b="0" i="1" kern="1200" dirty="0">
            <a:solidFill>
              <a:schemeClr val="bg1"/>
            </a:solidFill>
          </a:endParaRPr>
        </a:p>
      </dsp:txBody>
      <dsp:txXfrm>
        <a:off x="271246" y="0"/>
        <a:ext cx="2112600" cy="536540"/>
      </dsp:txXfrm>
    </dsp:sp>
    <dsp:sp modelId="{B80F9685-DA12-4006-A648-61A4D8D4F5DA}">
      <dsp:nvSpPr>
        <dsp:cNvPr id="0" name=""/>
        <dsp:cNvSpPr/>
      </dsp:nvSpPr>
      <dsp:spPr>
        <a:xfrm>
          <a:off x="2387203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solidFill>
                <a:schemeClr val="bg1"/>
              </a:solidFill>
            </a:rPr>
            <a:t>Мощность</a:t>
          </a:r>
          <a:endParaRPr lang="ru-RU" sz="1200" b="0" i="1" kern="1200" dirty="0">
            <a:solidFill>
              <a:schemeClr val="bg1"/>
            </a:solidFill>
          </a:endParaRPr>
        </a:p>
      </dsp:txBody>
      <dsp:txXfrm>
        <a:off x="2655473" y="0"/>
        <a:ext cx="2112600" cy="536540"/>
      </dsp:txXfrm>
    </dsp:sp>
    <dsp:sp modelId="{59F059B0-211F-4E03-B3DB-50B3B8CFF0CF}">
      <dsp:nvSpPr>
        <dsp:cNvPr id="0" name=""/>
        <dsp:cNvSpPr/>
      </dsp:nvSpPr>
      <dsp:spPr>
        <a:xfrm>
          <a:off x="4771429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solidFill>
                <a:schemeClr val="bg1"/>
              </a:solidFill>
            </a:rPr>
            <a:t>Закон Джоуля- Ленца</a:t>
          </a:r>
          <a:endParaRPr lang="ru-RU" sz="1200" b="1" i="1" kern="1200" dirty="0">
            <a:solidFill>
              <a:schemeClr val="bg1"/>
            </a:solidFill>
          </a:endParaRPr>
        </a:p>
      </dsp:txBody>
      <dsp:txXfrm>
        <a:off x="5039699" y="0"/>
        <a:ext cx="2112600" cy="536540"/>
      </dsp:txXfrm>
    </dsp:sp>
    <dsp:sp modelId="{FE177610-195A-4EF7-A85A-E2A4E0C1B5D4}">
      <dsp:nvSpPr>
        <dsp:cNvPr id="0" name=""/>
        <dsp:cNvSpPr/>
      </dsp:nvSpPr>
      <dsp:spPr>
        <a:xfrm>
          <a:off x="715565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>
              <a:solidFill>
                <a:schemeClr val="tx1"/>
              </a:solidFill>
            </a:rPr>
            <a:t>Решение задач</a:t>
          </a:r>
          <a:endParaRPr lang="ru-RU" sz="1200" i="1" kern="1200" dirty="0">
            <a:solidFill>
              <a:schemeClr val="tx1"/>
            </a:solidFill>
          </a:endParaRPr>
        </a:p>
      </dsp:txBody>
      <dsp:txXfrm>
        <a:off x="7423926" y="0"/>
        <a:ext cx="2112600" cy="536540"/>
      </dsp:txXfrm>
    </dsp:sp>
    <dsp:sp modelId="{C51A2E01-451F-4CF9-AF03-804A09464C63}">
      <dsp:nvSpPr>
        <dsp:cNvPr id="0" name=""/>
        <dsp:cNvSpPr/>
      </dsp:nvSpPr>
      <dsp:spPr>
        <a:xfrm>
          <a:off x="9539882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Задачи для самостоятельного решения</a:t>
          </a:r>
          <a:endParaRPr lang="ru-RU" sz="1200" i="1" kern="1200" dirty="0"/>
        </a:p>
      </dsp:txBody>
      <dsp:txXfrm>
        <a:off x="9808152" y="0"/>
        <a:ext cx="2112600" cy="536540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370A2-1325-4441-925E-C7C42552CC1B}">
      <dsp:nvSpPr>
        <dsp:cNvPr id="0" name=""/>
        <dsp:cNvSpPr/>
      </dsp:nvSpPr>
      <dsp:spPr>
        <a:xfrm>
          <a:off x="297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solidFill>
                <a:schemeClr val="bg1"/>
              </a:solidFill>
              <a:hlinkClick xmlns:r="http://schemas.openxmlformats.org/officeDocument/2006/relationships" r:id="" action="ppaction://hlinksldjump"/>
            </a:rPr>
            <a:t>Работа тока</a:t>
          </a:r>
          <a:endParaRPr lang="ru-RU" sz="1200" b="0" i="1" kern="1200" dirty="0">
            <a:solidFill>
              <a:schemeClr val="bg1"/>
            </a:solidFill>
          </a:endParaRPr>
        </a:p>
      </dsp:txBody>
      <dsp:txXfrm>
        <a:off x="271246" y="0"/>
        <a:ext cx="2112600" cy="536540"/>
      </dsp:txXfrm>
    </dsp:sp>
    <dsp:sp modelId="{B80F9685-DA12-4006-A648-61A4D8D4F5DA}">
      <dsp:nvSpPr>
        <dsp:cNvPr id="0" name=""/>
        <dsp:cNvSpPr/>
      </dsp:nvSpPr>
      <dsp:spPr>
        <a:xfrm>
          <a:off x="2387203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solidFill>
                <a:schemeClr val="bg1"/>
              </a:solidFill>
              <a:hlinkClick xmlns:r="http://schemas.openxmlformats.org/officeDocument/2006/relationships" r:id="" action="ppaction://hlinksldjump"/>
            </a:rPr>
            <a:t>Мощность</a:t>
          </a:r>
          <a:endParaRPr lang="ru-RU" sz="1200" b="0" i="1" kern="1200" dirty="0">
            <a:solidFill>
              <a:schemeClr val="bg1"/>
            </a:solidFill>
          </a:endParaRPr>
        </a:p>
      </dsp:txBody>
      <dsp:txXfrm>
        <a:off x="2655473" y="0"/>
        <a:ext cx="2112600" cy="536540"/>
      </dsp:txXfrm>
    </dsp:sp>
    <dsp:sp modelId="{59F059B0-211F-4E03-B3DB-50B3B8CFF0CF}">
      <dsp:nvSpPr>
        <dsp:cNvPr id="0" name=""/>
        <dsp:cNvSpPr/>
      </dsp:nvSpPr>
      <dsp:spPr>
        <a:xfrm>
          <a:off x="4771429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solidFill>
                <a:schemeClr val="bg1"/>
              </a:solidFill>
              <a:hlinkClick xmlns:r="http://schemas.openxmlformats.org/officeDocument/2006/relationships" r:id="" action="ppaction://hlinksldjump"/>
            </a:rPr>
            <a:t>Закон Джоуля- Ленца</a:t>
          </a:r>
          <a:endParaRPr lang="ru-RU" sz="1200" b="1" i="1" kern="1200" dirty="0">
            <a:solidFill>
              <a:schemeClr val="bg1"/>
            </a:solidFill>
          </a:endParaRPr>
        </a:p>
      </dsp:txBody>
      <dsp:txXfrm>
        <a:off x="5039699" y="0"/>
        <a:ext cx="2112600" cy="536540"/>
      </dsp:txXfrm>
    </dsp:sp>
    <dsp:sp modelId="{FE177610-195A-4EF7-A85A-E2A4E0C1B5D4}">
      <dsp:nvSpPr>
        <dsp:cNvPr id="0" name=""/>
        <dsp:cNvSpPr/>
      </dsp:nvSpPr>
      <dsp:spPr>
        <a:xfrm>
          <a:off x="715565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>
              <a:solidFill>
                <a:schemeClr val="bg1"/>
              </a:solidFill>
            </a:rPr>
            <a:t>Решение задач</a:t>
          </a:r>
          <a:endParaRPr lang="ru-RU" sz="1200" i="1" kern="1200" dirty="0">
            <a:solidFill>
              <a:schemeClr val="bg1"/>
            </a:solidFill>
          </a:endParaRPr>
        </a:p>
      </dsp:txBody>
      <dsp:txXfrm>
        <a:off x="7423926" y="0"/>
        <a:ext cx="2112600" cy="536540"/>
      </dsp:txXfrm>
    </dsp:sp>
    <dsp:sp modelId="{C51A2E01-451F-4CF9-AF03-804A09464C63}">
      <dsp:nvSpPr>
        <dsp:cNvPr id="0" name=""/>
        <dsp:cNvSpPr/>
      </dsp:nvSpPr>
      <dsp:spPr>
        <a:xfrm>
          <a:off x="9539882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>
              <a:hlinkClick xmlns:r="http://schemas.openxmlformats.org/officeDocument/2006/relationships" r:id="" action="ppaction://hlinksldjump"/>
            </a:rPr>
            <a:t>Задачи для самостоятельного решения</a:t>
          </a:r>
          <a:endParaRPr lang="ru-RU" sz="1200" i="1" kern="1200" dirty="0"/>
        </a:p>
      </dsp:txBody>
      <dsp:txXfrm>
        <a:off x="9808152" y="0"/>
        <a:ext cx="2112600" cy="536540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370A2-1325-4441-925E-C7C42552CC1B}">
      <dsp:nvSpPr>
        <dsp:cNvPr id="0" name=""/>
        <dsp:cNvSpPr/>
      </dsp:nvSpPr>
      <dsp:spPr>
        <a:xfrm>
          <a:off x="297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1" kern="1200" dirty="0" smtClean="0">
              <a:solidFill>
                <a:schemeClr val="bg1"/>
              </a:solidFill>
              <a:hlinkClick xmlns:r="http://schemas.openxmlformats.org/officeDocument/2006/relationships" r:id="" action="ppaction://hlinksldjump"/>
            </a:rPr>
            <a:t>Работа тока</a:t>
          </a:r>
          <a:endParaRPr lang="ru-RU" sz="1300" b="0" i="1" kern="1200" dirty="0">
            <a:solidFill>
              <a:schemeClr val="bg1"/>
            </a:solidFill>
          </a:endParaRPr>
        </a:p>
      </dsp:txBody>
      <dsp:txXfrm>
        <a:off x="271246" y="0"/>
        <a:ext cx="2112600" cy="536540"/>
      </dsp:txXfrm>
    </dsp:sp>
    <dsp:sp modelId="{B80F9685-DA12-4006-A648-61A4D8D4F5DA}">
      <dsp:nvSpPr>
        <dsp:cNvPr id="0" name=""/>
        <dsp:cNvSpPr/>
      </dsp:nvSpPr>
      <dsp:spPr>
        <a:xfrm>
          <a:off x="2387203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1" kern="1200" dirty="0" smtClean="0">
              <a:solidFill>
                <a:schemeClr val="bg1"/>
              </a:solidFill>
              <a:hlinkClick xmlns:r="http://schemas.openxmlformats.org/officeDocument/2006/relationships" r:id="" action="ppaction://hlinksldjump"/>
            </a:rPr>
            <a:t>Мощность</a:t>
          </a:r>
          <a:endParaRPr lang="ru-RU" sz="1300" b="0" i="1" kern="1200" dirty="0">
            <a:solidFill>
              <a:schemeClr val="bg1"/>
            </a:solidFill>
          </a:endParaRPr>
        </a:p>
      </dsp:txBody>
      <dsp:txXfrm>
        <a:off x="2655473" y="0"/>
        <a:ext cx="2112600" cy="536540"/>
      </dsp:txXfrm>
    </dsp:sp>
    <dsp:sp modelId="{59F059B0-211F-4E03-B3DB-50B3B8CFF0CF}">
      <dsp:nvSpPr>
        <dsp:cNvPr id="0" name=""/>
        <dsp:cNvSpPr/>
      </dsp:nvSpPr>
      <dsp:spPr>
        <a:xfrm>
          <a:off x="4771429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1" kern="1200" dirty="0" smtClean="0">
              <a:solidFill>
                <a:schemeClr val="bg1"/>
              </a:solidFill>
              <a:hlinkClick xmlns:r="http://schemas.openxmlformats.org/officeDocument/2006/relationships" r:id="" action="ppaction://hlinksldjump"/>
            </a:rPr>
            <a:t>Закон Джоуля- Ленца</a:t>
          </a:r>
          <a:endParaRPr lang="ru-RU" sz="1300" b="1" i="1" kern="1200" dirty="0">
            <a:solidFill>
              <a:schemeClr val="bg1"/>
            </a:solidFill>
          </a:endParaRPr>
        </a:p>
      </dsp:txBody>
      <dsp:txXfrm>
        <a:off x="5039699" y="0"/>
        <a:ext cx="2112600" cy="536540"/>
      </dsp:txXfrm>
    </dsp:sp>
    <dsp:sp modelId="{FE177610-195A-4EF7-A85A-E2A4E0C1B5D4}">
      <dsp:nvSpPr>
        <dsp:cNvPr id="0" name=""/>
        <dsp:cNvSpPr/>
      </dsp:nvSpPr>
      <dsp:spPr>
        <a:xfrm>
          <a:off x="715565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i="1" kern="1200" dirty="0" smtClean="0">
              <a:solidFill>
                <a:schemeClr val="bg1"/>
              </a:solidFill>
            </a:rPr>
            <a:t>Решение задач</a:t>
          </a:r>
          <a:endParaRPr lang="ru-RU" sz="1300" i="1" kern="1200" dirty="0">
            <a:solidFill>
              <a:schemeClr val="bg1"/>
            </a:solidFill>
          </a:endParaRPr>
        </a:p>
      </dsp:txBody>
      <dsp:txXfrm>
        <a:off x="7423926" y="0"/>
        <a:ext cx="2112600" cy="536540"/>
      </dsp:txXfrm>
    </dsp:sp>
    <dsp:sp modelId="{C51A2E01-451F-4CF9-AF03-804A09464C63}">
      <dsp:nvSpPr>
        <dsp:cNvPr id="0" name=""/>
        <dsp:cNvSpPr/>
      </dsp:nvSpPr>
      <dsp:spPr>
        <a:xfrm>
          <a:off x="9539882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i="1" kern="1200" dirty="0" smtClean="0">
              <a:solidFill>
                <a:schemeClr val="tx1"/>
              </a:solidFill>
            </a:rPr>
            <a:t>Задачи для самостоятельной работы</a:t>
          </a:r>
          <a:endParaRPr lang="ru-RU" sz="1300" i="1" kern="1200" dirty="0">
            <a:solidFill>
              <a:schemeClr val="tx1"/>
            </a:solidFill>
          </a:endParaRPr>
        </a:p>
      </dsp:txBody>
      <dsp:txXfrm>
        <a:off x="9808152" y="0"/>
        <a:ext cx="2112600" cy="5365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370A2-1325-4441-925E-C7C42552CC1B}">
      <dsp:nvSpPr>
        <dsp:cNvPr id="0" name=""/>
        <dsp:cNvSpPr/>
      </dsp:nvSpPr>
      <dsp:spPr>
        <a:xfrm>
          <a:off x="297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Участники команды</a:t>
          </a:r>
          <a:endParaRPr lang="ru-RU" sz="1600" b="1" i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1246" y="0"/>
        <a:ext cx="2112600" cy="536540"/>
      </dsp:txXfrm>
    </dsp:sp>
    <dsp:sp modelId="{B80F9685-DA12-4006-A648-61A4D8D4F5DA}">
      <dsp:nvSpPr>
        <dsp:cNvPr id="0" name=""/>
        <dsp:cNvSpPr/>
      </dsp:nvSpPr>
      <dsp:spPr>
        <a:xfrm>
          <a:off x="2417183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Актуальность проекта</a:t>
          </a:r>
          <a:endParaRPr lang="ru-RU" sz="1600" b="1" i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85453" y="0"/>
        <a:ext cx="2112600" cy="536540"/>
      </dsp:txXfrm>
    </dsp:sp>
    <dsp:sp modelId="{59F059B0-211F-4E03-B3DB-50B3B8CFF0CF}">
      <dsp:nvSpPr>
        <dsp:cNvPr id="0" name=""/>
        <dsp:cNvSpPr/>
      </dsp:nvSpPr>
      <dsp:spPr>
        <a:xfrm>
          <a:off x="4771429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Цель проекта</a:t>
          </a:r>
          <a:endParaRPr lang="ru-RU" sz="2000" b="1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039699" y="0"/>
        <a:ext cx="2112600" cy="536540"/>
      </dsp:txXfrm>
    </dsp:sp>
    <dsp:sp modelId="{FE177610-195A-4EF7-A85A-E2A4E0C1B5D4}">
      <dsp:nvSpPr>
        <dsp:cNvPr id="0" name=""/>
        <dsp:cNvSpPr/>
      </dsp:nvSpPr>
      <dsp:spPr>
        <a:xfrm>
          <a:off x="715565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Задачи проекта</a:t>
          </a:r>
          <a:endParaRPr lang="ru-RU" sz="16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23926" y="0"/>
        <a:ext cx="2112600" cy="536540"/>
      </dsp:txXfrm>
    </dsp:sp>
    <dsp:sp modelId="{C51A2E01-451F-4CF9-AF03-804A09464C63}">
      <dsp:nvSpPr>
        <dsp:cNvPr id="0" name=""/>
        <dsp:cNvSpPr/>
      </dsp:nvSpPr>
      <dsp:spPr>
        <a:xfrm>
          <a:off x="9513057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Методические разработки педагога</a:t>
          </a:r>
          <a:endParaRPr lang="ru-RU" sz="1600" i="1" kern="1200" dirty="0"/>
        </a:p>
      </dsp:txBody>
      <dsp:txXfrm>
        <a:off x="9781327" y="0"/>
        <a:ext cx="2112600" cy="5365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370A2-1325-4441-925E-C7C42552CC1B}">
      <dsp:nvSpPr>
        <dsp:cNvPr id="0" name=""/>
        <dsp:cNvSpPr/>
      </dsp:nvSpPr>
      <dsp:spPr>
        <a:xfrm>
          <a:off x="297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Участники команды</a:t>
          </a:r>
          <a:endParaRPr lang="ru-RU" sz="1600" b="1" i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1246" y="0"/>
        <a:ext cx="2112600" cy="536540"/>
      </dsp:txXfrm>
    </dsp:sp>
    <dsp:sp modelId="{B80F9685-DA12-4006-A648-61A4D8D4F5DA}">
      <dsp:nvSpPr>
        <dsp:cNvPr id="0" name=""/>
        <dsp:cNvSpPr/>
      </dsp:nvSpPr>
      <dsp:spPr>
        <a:xfrm>
          <a:off x="2417183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Актуальность проекта</a:t>
          </a:r>
          <a:endParaRPr lang="ru-RU" sz="1600" b="1" i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85453" y="0"/>
        <a:ext cx="2112600" cy="536540"/>
      </dsp:txXfrm>
    </dsp:sp>
    <dsp:sp modelId="{59F059B0-211F-4E03-B3DB-50B3B8CFF0CF}">
      <dsp:nvSpPr>
        <dsp:cNvPr id="0" name=""/>
        <dsp:cNvSpPr/>
      </dsp:nvSpPr>
      <dsp:spPr>
        <a:xfrm>
          <a:off x="4771429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Цель проекта</a:t>
          </a:r>
          <a:endParaRPr lang="ru-RU" sz="1600" b="1" i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039699" y="0"/>
        <a:ext cx="2112600" cy="536540"/>
      </dsp:txXfrm>
    </dsp:sp>
    <dsp:sp modelId="{FE177610-195A-4EF7-A85A-E2A4E0C1B5D4}">
      <dsp:nvSpPr>
        <dsp:cNvPr id="0" name=""/>
        <dsp:cNvSpPr/>
      </dsp:nvSpPr>
      <dsp:spPr>
        <a:xfrm>
          <a:off x="715565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Задачи проекта</a:t>
          </a:r>
          <a:endParaRPr lang="ru-RU" sz="1600" b="1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423926" y="0"/>
        <a:ext cx="2112600" cy="536540"/>
      </dsp:txXfrm>
    </dsp:sp>
    <dsp:sp modelId="{C51A2E01-451F-4CF9-AF03-804A09464C63}">
      <dsp:nvSpPr>
        <dsp:cNvPr id="0" name=""/>
        <dsp:cNvSpPr/>
      </dsp:nvSpPr>
      <dsp:spPr>
        <a:xfrm>
          <a:off x="9513057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Методические разработки педагога</a:t>
          </a:r>
          <a:endParaRPr lang="ru-RU" sz="1600" i="1" kern="1200" dirty="0"/>
        </a:p>
      </dsp:txBody>
      <dsp:txXfrm>
        <a:off x="9781327" y="0"/>
        <a:ext cx="2112600" cy="5365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370A2-1325-4441-925E-C7C42552CC1B}">
      <dsp:nvSpPr>
        <dsp:cNvPr id="0" name=""/>
        <dsp:cNvSpPr/>
      </dsp:nvSpPr>
      <dsp:spPr>
        <a:xfrm>
          <a:off x="297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Участники команды</a:t>
          </a:r>
          <a:endParaRPr lang="ru-RU" sz="1600" b="1" i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1246" y="0"/>
        <a:ext cx="2112600" cy="536540"/>
      </dsp:txXfrm>
    </dsp:sp>
    <dsp:sp modelId="{B80F9685-DA12-4006-A648-61A4D8D4F5DA}">
      <dsp:nvSpPr>
        <dsp:cNvPr id="0" name=""/>
        <dsp:cNvSpPr/>
      </dsp:nvSpPr>
      <dsp:spPr>
        <a:xfrm>
          <a:off x="2417183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Актуальность проекта</a:t>
          </a:r>
          <a:endParaRPr lang="ru-RU" sz="1600" b="1" i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85453" y="0"/>
        <a:ext cx="2112600" cy="536540"/>
      </dsp:txXfrm>
    </dsp:sp>
    <dsp:sp modelId="{59F059B0-211F-4E03-B3DB-50B3B8CFF0CF}">
      <dsp:nvSpPr>
        <dsp:cNvPr id="0" name=""/>
        <dsp:cNvSpPr/>
      </dsp:nvSpPr>
      <dsp:spPr>
        <a:xfrm>
          <a:off x="4771429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Цель проекта</a:t>
          </a:r>
          <a:endParaRPr lang="ru-RU" sz="1600" b="1" i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039699" y="0"/>
        <a:ext cx="2112600" cy="536540"/>
      </dsp:txXfrm>
    </dsp:sp>
    <dsp:sp modelId="{FE177610-195A-4EF7-A85A-E2A4E0C1B5D4}">
      <dsp:nvSpPr>
        <dsp:cNvPr id="0" name=""/>
        <dsp:cNvSpPr/>
      </dsp:nvSpPr>
      <dsp:spPr>
        <a:xfrm>
          <a:off x="715565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Задачи проекта</a:t>
          </a:r>
          <a:endParaRPr lang="ru-RU" sz="1600" b="1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423926" y="0"/>
        <a:ext cx="2112600" cy="536540"/>
      </dsp:txXfrm>
    </dsp:sp>
    <dsp:sp modelId="{C51A2E01-451F-4CF9-AF03-804A09464C63}">
      <dsp:nvSpPr>
        <dsp:cNvPr id="0" name=""/>
        <dsp:cNvSpPr/>
      </dsp:nvSpPr>
      <dsp:spPr>
        <a:xfrm>
          <a:off x="9513057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Методические разработки педагога</a:t>
          </a:r>
          <a:endParaRPr lang="ru-RU" sz="16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781327" y="0"/>
        <a:ext cx="2112600" cy="53654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370A2-1325-4441-925E-C7C42552CC1B}">
      <dsp:nvSpPr>
        <dsp:cNvPr id="0" name=""/>
        <dsp:cNvSpPr/>
      </dsp:nvSpPr>
      <dsp:spPr>
        <a:xfrm>
          <a:off x="297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Участники команды</a:t>
          </a:r>
          <a:endParaRPr lang="ru-RU" sz="1600" b="1" i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1246" y="0"/>
        <a:ext cx="2112600" cy="536540"/>
      </dsp:txXfrm>
    </dsp:sp>
    <dsp:sp modelId="{B80F9685-DA12-4006-A648-61A4D8D4F5DA}">
      <dsp:nvSpPr>
        <dsp:cNvPr id="0" name=""/>
        <dsp:cNvSpPr/>
      </dsp:nvSpPr>
      <dsp:spPr>
        <a:xfrm>
          <a:off x="2417183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Актуальность проекта</a:t>
          </a:r>
          <a:endParaRPr lang="ru-RU" sz="1600" b="1" i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85453" y="0"/>
        <a:ext cx="2112600" cy="536540"/>
      </dsp:txXfrm>
    </dsp:sp>
    <dsp:sp modelId="{59F059B0-211F-4E03-B3DB-50B3B8CFF0CF}">
      <dsp:nvSpPr>
        <dsp:cNvPr id="0" name=""/>
        <dsp:cNvSpPr/>
      </dsp:nvSpPr>
      <dsp:spPr>
        <a:xfrm>
          <a:off x="4771429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Цель проекта</a:t>
          </a:r>
          <a:endParaRPr lang="ru-RU" sz="1600" b="1" i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039699" y="0"/>
        <a:ext cx="2112600" cy="536540"/>
      </dsp:txXfrm>
    </dsp:sp>
    <dsp:sp modelId="{FE177610-195A-4EF7-A85A-E2A4E0C1B5D4}">
      <dsp:nvSpPr>
        <dsp:cNvPr id="0" name=""/>
        <dsp:cNvSpPr/>
      </dsp:nvSpPr>
      <dsp:spPr>
        <a:xfrm>
          <a:off x="715565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Задачи проекта</a:t>
          </a:r>
          <a:endParaRPr lang="ru-RU" sz="1600" b="1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423926" y="0"/>
        <a:ext cx="2112600" cy="536540"/>
      </dsp:txXfrm>
    </dsp:sp>
    <dsp:sp modelId="{C51A2E01-451F-4CF9-AF03-804A09464C63}">
      <dsp:nvSpPr>
        <dsp:cNvPr id="0" name=""/>
        <dsp:cNvSpPr/>
      </dsp:nvSpPr>
      <dsp:spPr>
        <a:xfrm>
          <a:off x="9513057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Методические разработки педагога</a:t>
          </a:r>
          <a:endParaRPr lang="ru-RU" sz="16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781327" y="0"/>
        <a:ext cx="2112600" cy="53654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370A2-1325-4441-925E-C7C42552CC1B}">
      <dsp:nvSpPr>
        <dsp:cNvPr id="0" name=""/>
        <dsp:cNvSpPr/>
      </dsp:nvSpPr>
      <dsp:spPr>
        <a:xfrm>
          <a:off x="297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Участники команды</a:t>
          </a:r>
          <a:endParaRPr lang="ru-RU" sz="1600" b="1" i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1246" y="0"/>
        <a:ext cx="2112600" cy="536540"/>
      </dsp:txXfrm>
    </dsp:sp>
    <dsp:sp modelId="{B80F9685-DA12-4006-A648-61A4D8D4F5DA}">
      <dsp:nvSpPr>
        <dsp:cNvPr id="0" name=""/>
        <dsp:cNvSpPr/>
      </dsp:nvSpPr>
      <dsp:spPr>
        <a:xfrm>
          <a:off x="2417183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Актуальность проекта</a:t>
          </a:r>
          <a:endParaRPr lang="ru-RU" sz="1600" b="1" i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85453" y="0"/>
        <a:ext cx="2112600" cy="536540"/>
      </dsp:txXfrm>
    </dsp:sp>
    <dsp:sp modelId="{59F059B0-211F-4E03-B3DB-50B3B8CFF0CF}">
      <dsp:nvSpPr>
        <dsp:cNvPr id="0" name=""/>
        <dsp:cNvSpPr/>
      </dsp:nvSpPr>
      <dsp:spPr>
        <a:xfrm>
          <a:off x="4771429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Цель проекта</a:t>
          </a:r>
          <a:endParaRPr lang="ru-RU" sz="1600" b="1" i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039699" y="0"/>
        <a:ext cx="2112600" cy="536540"/>
      </dsp:txXfrm>
    </dsp:sp>
    <dsp:sp modelId="{FE177610-195A-4EF7-A85A-E2A4E0C1B5D4}">
      <dsp:nvSpPr>
        <dsp:cNvPr id="0" name=""/>
        <dsp:cNvSpPr/>
      </dsp:nvSpPr>
      <dsp:spPr>
        <a:xfrm>
          <a:off x="7155656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Задачи проекта</a:t>
          </a:r>
          <a:endParaRPr lang="ru-RU" sz="1600" b="1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423926" y="0"/>
        <a:ext cx="2112600" cy="536540"/>
      </dsp:txXfrm>
    </dsp:sp>
    <dsp:sp modelId="{C51A2E01-451F-4CF9-AF03-804A09464C63}">
      <dsp:nvSpPr>
        <dsp:cNvPr id="0" name=""/>
        <dsp:cNvSpPr/>
      </dsp:nvSpPr>
      <dsp:spPr>
        <a:xfrm>
          <a:off x="9513057" y="0"/>
          <a:ext cx="2649140" cy="536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Методические разработки педагога</a:t>
          </a:r>
          <a:endParaRPr lang="ru-RU" sz="16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781327" y="0"/>
        <a:ext cx="2112600" cy="5365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489AA-50D7-4ED4-BA44-8ADAA24C06F1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E55E9-7C11-4F8B-8B47-BCCFAC00FF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244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E55E9-7C11-4F8B-8B47-BCCFAC00FFBB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31385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E55E9-7C11-4F8B-8B47-BCCFAC00FFB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829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E55E9-7C11-4F8B-8B47-BCCFAC00FFB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114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E55E9-7C11-4F8B-8B47-BCCFAC00FFB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3270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E55E9-7C11-4F8B-8B47-BCCFAC00FFBB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31385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E55E9-7C11-4F8B-8B47-BCCFAC00FFBB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5175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E55E9-7C11-4F8B-8B47-BCCFAC00FFBB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65175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E55E9-7C11-4F8B-8B47-BCCFAC00FFBB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5175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E55E9-7C11-4F8B-8B47-BCCFAC00FFBB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5175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E55E9-7C11-4F8B-8B47-BCCFAC00FFBB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5175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E55E9-7C11-4F8B-8B47-BCCFAC00FFBB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517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E55E9-7C11-4F8B-8B47-BCCFAC00FFB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5175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E55E9-7C11-4F8B-8B47-BCCFAC00FFBB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5175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E55E9-7C11-4F8B-8B47-BCCFAC00FFBB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5175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E55E9-7C11-4F8B-8B47-BCCFAC00FFBB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5175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E55E9-7C11-4F8B-8B47-BCCFAC00FFBB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5175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E55E9-7C11-4F8B-8B47-BCCFAC00FFBB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5175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E55E9-7C11-4F8B-8B47-BCCFAC00FFBB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5175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E55E9-7C11-4F8B-8B47-BCCFAC00FFBB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5175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E55E9-7C11-4F8B-8B47-BCCFAC00FFBB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5175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E55E9-7C11-4F8B-8B47-BCCFAC00FFBB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5175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E55E9-7C11-4F8B-8B47-BCCFAC00FFBB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517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E55E9-7C11-4F8B-8B47-BCCFAC00FFB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5175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E55E9-7C11-4F8B-8B47-BCCFAC00FFBB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5417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E55E9-7C11-4F8B-8B47-BCCFAC00FFBB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6521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E55E9-7C11-4F8B-8B47-BCCFAC00FFBB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7287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E55E9-7C11-4F8B-8B47-BCCFAC00FFBB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3510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E55E9-7C11-4F8B-8B47-BCCFAC00FFBB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6580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E55E9-7C11-4F8B-8B47-BCCFAC00FFBB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8396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E55E9-7C11-4F8B-8B47-BCCFAC00FFBB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5490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E55E9-7C11-4F8B-8B47-BCCFAC00FFBB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659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E55E9-7C11-4F8B-8B47-BCCFAC00FFBB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9681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E55E9-7C11-4F8B-8B47-BCCFAC00FFBB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033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E55E9-7C11-4F8B-8B47-BCCFAC00FFB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5175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E55E9-7C11-4F8B-8B47-BCCFAC00FFBB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4472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E55E9-7C11-4F8B-8B47-BCCFAC00FFBB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5175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E55E9-7C11-4F8B-8B47-BCCFAC00FFBB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078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E55E9-7C11-4F8B-8B47-BCCFAC00FFB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517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E55E9-7C11-4F8B-8B47-BCCFAC00FFB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517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E55E9-7C11-4F8B-8B47-BCCFAC00FFB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517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E55E9-7C11-4F8B-8B47-BCCFAC00FFBB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517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E55E9-7C11-4F8B-8B47-BCCFAC00FFBB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517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DD648-2406-4052-9B1D-EB6A9DD23B32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2558C-EF1D-4D0C-A7FA-8406E6667E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378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DD648-2406-4052-9B1D-EB6A9DD23B32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2558C-EF1D-4D0C-A7FA-8406E6667E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601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DD648-2406-4052-9B1D-EB6A9DD23B32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2558C-EF1D-4D0C-A7FA-8406E6667E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241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10/5/2020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210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DD648-2406-4052-9B1D-EB6A9DD23B32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2558C-EF1D-4D0C-A7FA-8406E6667E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328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DD648-2406-4052-9B1D-EB6A9DD23B32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2558C-EF1D-4D0C-A7FA-8406E6667E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170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DD648-2406-4052-9B1D-EB6A9DD23B32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2558C-EF1D-4D0C-A7FA-8406E6667E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846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DD648-2406-4052-9B1D-EB6A9DD23B32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2558C-EF1D-4D0C-A7FA-8406E6667E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731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DD648-2406-4052-9B1D-EB6A9DD23B32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2558C-EF1D-4D0C-A7FA-8406E6667E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73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DD648-2406-4052-9B1D-EB6A9DD23B32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2558C-EF1D-4D0C-A7FA-8406E6667E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540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DD648-2406-4052-9B1D-EB6A9DD23B32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2558C-EF1D-4D0C-A7FA-8406E6667E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051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DD648-2406-4052-9B1D-EB6A9DD23B32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2558C-EF1D-4D0C-A7FA-8406E6667E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368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DD648-2406-4052-9B1D-EB6A9DD23B32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2558C-EF1D-4D0C-A7FA-8406E6667E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820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10" Type="http://schemas.openxmlformats.org/officeDocument/2006/relationships/image" Target="../media/image1.png"/><Relationship Id="rId4" Type="http://schemas.openxmlformats.org/officeDocument/2006/relationships/diagramData" Target="../diagrams/data11.xml"/><Relationship Id="rId9" Type="http://schemas.openxmlformats.org/officeDocument/2006/relationships/slide" Target="slide3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13" Type="http://schemas.openxmlformats.org/officeDocument/2006/relationships/image" Target="../media/image1.png"/><Relationship Id="rId3" Type="http://schemas.openxmlformats.org/officeDocument/2006/relationships/image" Target="../media/image10.png"/><Relationship Id="rId7" Type="http://schemas.openxmlformats.org/officeDocument/2006/relationships/diagramData" Target="../diagrams/data13.xml"/><Relationship Id="rId12" Type="http://schemas.openxmlformats.org/officeDocument/2006/relationships/slide" Target="slide3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microsoft.com/office/2007/relationships/diagramDrawing" Target="../diagrams/drawing13.xml"/><Relationship Id="rId5" Type="http://schemas.openxmlformats.org/officeDocument/2006/relationships/image" Target="../media/image12.png"/><Relationship Id="rId10" Type="http://schemas.openxmlformats.org/officeDocument/2006/relationships/diagramColors" Target="../diagrams/colors13.xml"/><Relationship Id="rId4" Type="http://schemas.openxmlformats.org/officeDocument/2006/relationships/image" Target="../media/image11.png"/><Relationship Id="rId9" Type="http://schemas.openxmlformats.org/officeDocument/2006/relationships/diagramQuickStyle" Target="../diagrams/quickStyle13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10" Type="http://schemas.openxmlformats.org/officeDocument/2006/relationships/image" Target="../media/image1.png"/><Relationship Id="rId4" Type="http://schemas.openxmlformats.org/officeDocument/2006/relationships/diagramData" Target="../diagrams/data16.xml"/><Relationship Id="rId9" Type="http://schemas.openxmlformats.org/officeDocument/2006/relationships/slide" Target="slide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Relationship Id="rId9" Type="http://schemas.openxmlformats.org/officeDocument/2006/relationships/image" Target="../media/image130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4" Type="http://schemas.openxmlformats.org/officeDocument/2006/relationships/diagramData" Target="../diagrams/data18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4" Type="http://schemas.openxmlformats.org/officeDocument/2006/relationships/diagramData" Target="../diagrams/data19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2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0.xml"/><Relationship Id="rId5" Type="http://schemas.openxmlformats.org/officeDocument/2006/relationships/diagramLayout" Target="../diagrams/layout20.xml"/><Relationship Id="rId4" Type="http://schemas.openxmlformats.org/officeDocument/2006/relationships/diagramData" Target="../diagrams/data20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1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2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1.xml"/><Relationship Id="rId11" Type="http://schemas.openxmlformats.org/officeDocument/2006/relationships/image" Target="../media/image16.png"/><Relationship Id="rId5" Type="http://schemas.openxmlformats.org/officeDocument/2006/relationships/diagramLayout" Target="../diagrams/layout21.xml"/><Relationship Id="rId10" Type="http://schemas.openxmlformats.org/officeDocument/2006/relationships/image" Target="../media/image15.png"/><Relationship Id="rId4" Type="http://schemas.openxmlformats.org/officeDocument/2006/relationships/diagramData" Target="../diagrams/data21.xml"/><Relationship Id="rId9" Type="http://schemas.openxmlformats.org/officeDocument/2006/relationships/image" Target="../media/image140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2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2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2.xml"/><Relationship Id="rId11" Type="http://schemas.openxmlformats.org/officeDocument/2006/relationships/image" Target="../media/image18.png"/><Relationship Id="rId5" Type="http://schemas.openxmlformats.org/officeDocument/2006/relationships/diagramLayout" Target="../diagrams/layout22.xml"/><Relationship Id="rId10" Type="http://schemas.openxmlformats.org/officeDocument/2006/relationships/image" Target="../media/image17.png"/><Relationship Id="rId4" Type="http://schemas.openxmlformats.org/officeDocument/2006/relationships/diagramData" Target="../diagrams/data22.xml"/><Relationship Id="rId9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2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3.xml"/><Relationship Id="rId5" Type="http://schemas.openxmlformats.org/officeDocument/2006/relationships/diagramLayout" Target="../diagrams/layout23.xml"/><Relationship Id="rId4" Type="http://schemas.openxmlformats.org/officeDocument/2006/relationships/diagramData" Target="../diagrams/data23.xml"/><Relationship Id="rId9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4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2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4.xml"/><Relationship Id="rId5" Type="http://schemas.openxmlformats.org/officeDocument/2006/relationships/diagramLayout" Target="../diagrams/layout24.xml"/><Relationship Id="rId4" Type="http://schemas.openxmlformats.org/officeDocument/2006/relationships/diagramData" Target="../diagrams/data24.xml"/><Relationship Id="rId9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5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25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5.xml"/><Relationship Id="rId5" Type="http://schemas.openxmlformats.org/officeDocument/2006/relationships/diagramLayout" Target="../diagrams/layout25.xml"/><Relationship Id="rId10" Type="http://schemas.openxmlformats.org/officeDocument/2006/relationships/image" Target="../media/image19.png"/><Relationship Id="rId4" Type="http://schemas.openxmlformats.org/officeDocument/2006/relationships/diagramData" Target="../diagrams/data25.xml"/><Relationship Id="rId9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26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6.xml"/><Relationship Id="rId11" Type="http://schemas.openxmlformats.org/officeDocument/2006/relationships/image" Target="../media/image21.png"/><Relationship Id="rId5" Type="http://schemas.openxmlformats.org/officeDocument/2006/relationships/diagramLayout" Target="../diagrams/layout26.xml"/><Relationship Id="rId10" Type="http://schemas.openxmlformats.org/officeDocument/2006/relationships/image" Target="../media/image20.png"/><Relationship Id="rId4" Type="http://schemas.openxmlformats.org/officeDocument/2006/relationships/diagramData" Target="../diagrams/data26.xml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7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27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7.xml"/><Relationship Id="rId5" Type="http://schemas.openxmlformats.org/officeDocument/2006/relationships/diagramLayout" Target="../diagrams/layout27.xml"/><Relationship Id="rId4" Type="http://schemas.openxmlformats.org/officeDocument/2006/relationships/diagramData" Target="../diagrams/data27.xml"/><Relationship Id="rId9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8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28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8.xml"/><Relationship Id="rId5" Type="http://schemas.openxmlformats.org/officeDocument/2006/relationships/diagramLayout" Target="../diagrams/layout28.xml"/><Relationship Id="rId4" Type="http://schemas.openxmlformats.org/officeDocument/2006/relationships/diagramData" Target="../diagrams/data28.xml"/><Relationship Id="rId9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9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29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9.xml"/><Relationship Id="rId5" Type="http://schemas.openxmlformats.org/officeDocument/2006/relationships/diagramLayout" Target="../diagrams/layout29.xml"/><Relationship Id="rId4" Type="http://schemas.openxmlformats.org/officeDocument/2006/relationships/diagramData" Target="../diagrams/data29.xml"/><Relationship Id="rId9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0.xml"/><Relationship Id="rId13" Type="http://schemas.openxmlformats.org/officeDocument/2006/relationships/image" Target="../media/image28.png"/><Relationship Id="rId3" Type="http://schemas.openxmlformats.org/officeDocument/2006/relationships/image" Target="../media/image10.png"/><Relationship Id="rId7" Type="http://schemas.openxmlformats.org/officeDocument/2006/relationships/diagramColors" Target="../diagrams/colors30.xml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0.xml"/><Relationship Id="rId11" Type="http://schemas.openxmlformats.org/officeDocument/2006/relationships/image" Target="../media/image26.png"/><Relationship Id="rId5" Type="http://schemas.openxmlformats.org/officeDocument/2006/relationships/diagramLayout" Target="../diagrams/layout30.xml"/><Relationship Id="rId10" Type="http://schemas.openxmlformats.org/officeDocument/2006/relationships/image" Target="../media/image25.png"/><Relationship Id="rId4" Type="http://schemas.openxmlformats.org/officeDocument/2006/relationships/diagramData" Target="../diagrams/data30.xml"/><Relationship Id="rId9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1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31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1.xml"/><Relationship Id="rId11" Type="http://schemas.openxmlformats.org/officeDocument/2006/relationships/image" Target="../media/image31.png"/><Relationship Id="rId5" Type="http://schemas.openxmlformats.org/officeDocument/2006/relationships/diagramLayout" Target="../diagrams/layout31.xml"/><Relationship Id="rId10" Type="http://schemas.openxmlformats.org/officeDocument/2006/relationships/image" Target="../media/image30.png"/><Relationship Id="rId4" Type="http://schemas.openxmlformats.org/officeDocument/2006/relationships/diagramData" Target="../diagrams/data31.xml"/><Relationship Id="rId9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2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32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2.xml"/><Relationship Id="rId5" Type="http://schemas.openxmlformats.org/officeDocument/2006/relationships/diagramLayout" Target="../diagrams/layout32.xml"/><Relationship Id="rId4" Type="http://schemas.openxmlformats.org/officeDocument/2006/relationships/diagramData" Target="../diagrams/data32.xml"/><Relationship Id="rId9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3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33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3.xml"/><Relationship Id="rId5" Type="http://schemas.openxmlformats.org/officeDocument/2006/relationships/diagramLayout" Target="../diagrams/layout33.xml"/><Relationship Id="rId10" Type="http://schemas.openxmlformats.org/officeDocument/2006/relationships/image" Target="../media/image34.png"/><Relationship Id="rId4" Type="http://schemas.openxmlformats.org/officeDocument/2006/relationships/diagramData" Target="../diagrams/data33.xml"/><Relationship Id="rId9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4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34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4.xml"/><Relationship Id="rId5" Type="http://schemas.openxmlformats.org/officeDocument/2006/relationships/diagramLayout" Target="../diagrams/layout34.xml"/><Relationship Id="rId10" Type="http://schemas.openxmlformats.org/officeDocument/2006/relationships/image" Target="../media/image36.png"/><Relationship Id="rId4" Type="http://schemas.openxmlformats.org/officeDocument/2006/relationships/diagramData" Target="../diagrams/data34.xml"/><Relationship Id="rId9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5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35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5.xml"/><Relationship Id="rId5" Type="http://schemas.openxmlformats.org/officeDocument/2006/relationships/diagramLayout" Target="../diagrams/layout35.xml"/><Relationship Id="rId10" Type="http://schemas.openxmlformats.org/officeDocument/2006/relationships/image" Target="../media/image37.png"/><Relationship Id="rId4" Type="http://schemas.openxmlformats.org/officeDocument/2006/relationships/diagramData" Target="../diagrams/data35.xml"/><Relationship Id="rId9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6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36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6.xml"/><Relationship Id="rId5" Type="http://schemas.openxmlformats.org/officeDocument/2006/relationships/diagramLayout" Target="../diagrams/layout36.xml"/><Relationship Id="rId4" Type="http://schemas.openxmlformats.org/officeDocument/2006/relationships/diagramData" Target="../diagrams/data36.xml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7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37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7.xml"/><Relationship Id="rId5" Type="http://schemas.openxmlformats.org/officeDocument/2006/relationships/diagramLayout" Target="../diagrams/layout37.xml"/><Relationship Id="rId4" Type="http://schemas.openxmlformats.org/officeDocument/2006/relationships/diagramData" Target="../diagrams/data3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fiz24.ru/courses/course/view.php?id=6#section-0" TargetMode="Externa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02791" y="0"/>
            <a:ext cx="13051436" cy="7158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-367061" y="-179883"/>
            <a:ext cx="12912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Онлайн-курс</a:t>
            </a:r>
            <a:r>
              <a:rPr lang="ru-RU" sz="5400" b="1" i="1" dirty="0" smtClean="0">
                <a:latin typeface="Times New Roman" pitchFamily="18" charset="0"/>
                <a:cs typeface="Times New Roman" pitchFamily="18" charset="0"/>
              </a:rPr>
              <a:t> «Электродинамика 24 ˟ 7»</a:t>
            </a:r>
          </a:p>
        </p:txBody>
      </p:sp>
    </p:spTree>
    <p:extLst>
      <p:ext uri="{BB962C8B-B14F-4D97-AF65-F5344CB8AC3E}">
        <p14:creationId xmlns:p14="http://schemas.microsoft.com/office/powerpoint/2010/main" val="31696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/>
          </p:nvPr>
        </p:nvGraphicFramePr>
        <p:xfrm>
          <a:off x="0" y="239842"/>
          <a:ext cx="12192000" cy="536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1326" y="870037"/>
            <a:ext cx="9789347" cy="627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/>
          </p:nvPr>
        </p:nvGraphicFramePr>
        <p:xfrm>
          <a:off x="0" y="239842"/>
          <a:ext cx="12192000" cy="536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8091" y="947135"/>
            <a:ext cx="9695818" cy="591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0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/>
          </p:nvPr>
        </p:nvGraphicFramePr>
        <p:xfrm>
          <a:off x="0" y="239842"/>
          <a:ext cx="12192000" cy="536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5754" y="1081585"/>
            <a:ext cx="9605331" cy="542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7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02791" y="0"/>
            <a:ext cx="13051436" cy="7158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108609" y="0"/>
            <a:ext cx="9397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«Мощность. Работа электрического тока.</a:t>
            </a:r>
          </a:p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Закон  Джоуля - Ленца»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6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-21311" y="971903"/>
            <a:ext cx="12192000" cy="145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813" y="1970220"/>
            <a:ext cx="3521649" cy="3336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3807500" y="1139251"/>
            <a:ext cx="777989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/>
              <a:t>	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 любой электрической цепи энергия источника тока превращается  в иные виды энергии, и при этом электрический ток совершает работу.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Работа тока на данном участке цепи равна произведению напряжения на этом участке, силы тока в нем и времени прохождения тока.</a:t>
            </a:r>
          </a:p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А= 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U*I*t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Единица работы в СИ- джоуль; 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1 Дж=1 В*А*с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998574553"/>
              </p:ext>
            </p:extLst>
          </p:nvPr>
        </p:nvGraphicFramePr>
        <p:xfrm>
          <a:off x="0" y="239842"/>
          <a:ext cx="12192000" cy="536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1">
            <a:hlinkClick r:id="rId9" action="ppaction://hlinksldjump"/>
          </p:cNvPr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841521" y="5942594"/>
            <a:ext cx="1169066" cy="705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74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-21311" y="971903"/>
            <a:ext cx="12192000" cy="145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9704" y="3903345"/>
            <a:ext cx="1137753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	Для замкнутой цепи, содержащей ЭДС, формула работы тока во всей цепи будет:           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А=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Ɛ*I*t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	Из этих формул следует, что при неизменной силе тока работа тока прямо пропорциональна сопротивлению участка цепи, где она производиться, а при неизменном напряжении она обратно пропорциональна этому сопротивлению.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525196680"/>
              </p:ext>
            </p:extLst>
          </p:nvPr>
        </p:nvGraphicFramePr>
        <p:xfrm>
          <a:off x="0" y="239843"/>
          <a:ext cx="12192000" cy="536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Таблица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88311539"/>
                  </p:ext>
                </p:extLst>
              </p:nvPr>
            </p:nvGraphicFramePr>
            <p:xfrm>
              <a:off x="2565175" y="1089406"/>
              <a:ext cx="6603101" cy="283921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301205"/>
                    <a:gridCol w="3301896"/>
                  </a:tblGrid>
                  <a:tr h="27432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1190625" algn="l"/>
                            </a:tabLst>
                          </a:pPr>
                          <a:r>
                            <a:rPr lang="ru-RU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По закону Ома: </a:t>
                          </a:r>
                          <a:endParaRPr lang="ru-RU" sz="11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1190625" algn="l"/>
                            </a:tabLst>
                          </a:pPr>
                          <a:r>
                            <a:rPr lang="en-US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</a:t>
                          </a:r>
                          <a:r>
                            <a:rPr lang="ru-RU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=</a:t>
                          </a:r>
                          <a:r>
                            <a:rPr lang="en-US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</a:t>
                          </a:r>
                          <a:r>
                            <a:rPr lang="ru-RU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*</a:t>
                          </a:r>
                          <a:r>
                            <a:rPr lang="en-US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</a:t>
                          </a:r>
                          <a:endParaRPr lang="ru-RU" sz="11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1190625" algn="l"/>
                            </a:tabLst>
                          </a:pPr>
                          <a:r>
                            <a:rPr lang="ru-RU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Подставим в формулу:</a:t>
                          </a:r>
                          <a:endParaRPr lang="ru-RU" sz="11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1190625" algn="l"/>
                            </a:tabLst>
                          </a:pPr>
                          <a:r>
                            <a:rPr lang="ru-RU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ru-RU" sz="11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1190625" algn="l"/>
                            </a:tabLst>
                          </a:pPr>
                          <a:r>
                            <a:rPr lang="ru-RU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А</a:t>
                          </a:r>
                          <a:r>
                            <a:rPr lang="en-US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=</a:t>
                          </a:r>
                          <a:r>
                            <a:rPr lang="en-US" sz="18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IUt</a:t>
                          </a:r>
                          <a:r>
                            <a:rPr lang="en-US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=I*</a:t>
                          </a:r>
                          <a:r>
                            <a:rPr lang="en-US" sz="1800" u="sng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IR</a:t>
                          </a:r>
                          <a:r>
                            <a:rPr lang="en-US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*t=I</a:t>
                          </a:r>
                          <a:r>
                            <a:rPr lang="en-US" sz="1800" baseline="30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Rt</a:t>
                          </a:r>
                          <a:endParaRPr lang="ru-RU" sz="11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1190625" algn="l"/>
                            </a:tabLst>
                          </a:pPr>
                          <a:r>
                            <a:rPr lang="en-US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ru-RU" sz="11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1190625" algn="l"/>
                            </a:tabLst>
                          </a:pPr>
                          <a:r>
                            <a:rPr lang="ru-RU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В итоге получаем:</a:t>
                          </a:r>
                          <a:endParaRPr lang="ru-RU" sz="11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1190625" algn="l"/>
                            </a:tabLst>
                          </a:pPr>
                          <a:r>
                            <a:rPr lang="ru-RU" sz="1800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А= </a:t>
                          </a:r>
                          <a:r>
                            <a:rPr lang="en-US" sz="1800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</a:t>
                          </a:r>
                          <a:r>
                            <a:rPr lang="ru-RU" sz="1800" baseline="30000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 </a:t>
                          </a:r>
                          <a:r>
                            <a:rPr lang="en-US" sz="1800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 t</a:t>
                          </a:r>
                          <a:endParaRPr lang="ru-RU" sz="1100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1190625" algn="l"/>
                            </a:tabLst>
                          </a:pPr>
                          <a:r>
                            <a:rPr lang="ru-RU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ru-RU" sz="11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1190625" algn="l"/>
                            </a:tabLst>
                          </a:pPr>
                          <a:r>
                            <a:rPr lang="ru-RU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А также </a:t>
                          </a:r>
                          <a:r>
                            <a:rPr lang="ru-RU" sz="18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</a:t>
                          </a:r>
                          <a:r>
                            <a:rPr lang="en-US" sz="18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</a:t>
                          </a:r>
                          <a:r>
                            <a:rPr lang="en-US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en-US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den>
                              </m:f>
                            </m:oMath>
                          </a14:m>
                          <a:endParaRPr lang="ru-RU" sz="11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ru-RU" sz="11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А</a:t>
                          </a:r>
                          <a:r>
                            <a:rPr lang="en-US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=I*U*t=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en-US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*</a:t>
                          </a:r>
                          <a:r>
                            <a:rPr lang="en-US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U*t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ru-RU" sz="20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p>
                                      <m:r>
                                        <a:rPr lang="en-US" sz="20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ru-RU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den>
                              </m:f>
                              <m:r>
                                <a:rPr lang="ru-RU" sz="2000">
                                  <a:effectLst/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oMath>
                          </a14:m>
                          <a:r>
                            <a:rPr lang="ru-RU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</a:t>
                          </a:r>
                          <a:endParaRPr lang="ru-RU" sz="11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ru-RU" sz="11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 smtClean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А</a:t>
                          </a:r>
                          <a:r>
                            <a:rPr lang="en-US" sz="1800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ru-RU" sz="2000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ru-RU" sz="2000" i="1"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p>
                                      <m:r>
                                        <a:rPr lang="en-US" sz="2000"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ru-RU" sz="2000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den>
                              </m:f>
                              <m:r>
                                <a:rPr lang="ru-RU" sz="2000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oMath>
                          </a14:m>
                          <a:endParaRPr lang="ru-RU" sz="1100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Таблица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a14="http://schemas.microsoft.com/office/drawing/2010/main" xmlns="" xmlns:p14="http://schemas.microsoft.com/office/powerpoint/2010/main" val="2388311539"/>
                  </p:ext>
                </p:extLst>
              </p:nvPr>
            </p:nvGraphicFramePr>
            <p:xfrm>
              <a:off x="2565175" y="1089406"/>
              <a:ext cx="6603101" cy="283921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301205"/>
                    <a:gridCol w="3301896"/>
                  </a:tblGrid>
                  <a:tr h="281393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1190625" algn="l"/>
                            </a:tabLst>
                          </a:pPr>
                          <a:r>
                            <a:rPr lang="ru-RU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По закону Ома: </a:t>
                          </a:r>
                          <a:endParaRPr lang="ru-RU" sz="11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1190625" algn="l"/>
                            </a:tabLst>
                          </a:pPr>
                          <a:r>
                            <a:rPr lang="en-US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</a:t>
                          </a:r>
                          <a:r>
                            <a:rPr lang="ru-RU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=</a:t>
                          </a:r>
                          <a:r>
                            <a:rPr lang="en-US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</a:t>
                          </a:r>
                          <a:r>
                            <a:rPr lang="ru-RU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*</a:t>
                          </a:r>
                          <a:r>
                            <a:rPr lang="en-US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</a:t>
                          </a:r>
                          <a:endParaRPr lang="ru-RU" sz="11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1190625" algn="l"/>
                            </a:tabLst>
                          </a:pPr>
                          <a:r>
                            <a:rPr lang="ru-RU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Подставим в формулу:</a:t>
                          </a:r>
                          <a:endParaRPr lang="ru-RU" sz="11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1190625" algn="l"/>
                            </a:tabLst>
                          </a:pPr>
                          <a:r>
                            <a:rPr lang="ru-RU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ru-RU" sz="11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1190625" algn="l"/>
                            </a:tabLst>
                          </a:pPr>
                          <a:r>
                            <a:rPr lang="ru-RU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А</a:t>
                          </a:r>
                          <a:r>
                            <a:rPr lang="en-US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=</a:t>
                          </a:r>
                          <a:r>
                            <a:rPr lang="en-US" sz="18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IUt</a:t>
                          </a:r>
                          <a:r>
                            <a:rPr lang="en-US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=I*</a:t>
                          </a:r>
                          <a:r>
                            <a:rPr lang="en-US" sz="1800" u="sng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IR</a:t>
                          </a:r>
                          <a:r>
                            <a:rPr lang="en-US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*t=I</a:t>
                          </a:r>
                          <a:r>
                            <a:rPr lang="en-US" sz="1800" baseline="30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Rt</a:t>
                          </a:r>
                          <a:endParaRPr lang="ru-RU" sz="11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1190625" algn="l"/>
                            </a:tabLst>
                          </a:pPr>
                          <a:r>
                            <a:rPr lang="en-US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ru-RU" sz="11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1190625" algn="l"/>
                            </a:tabLst>
                          </a:pPr>
                          <a:r>
                            <a:rPr lang="ru-RU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В итоге получаем:</a:t>
                          </a:r>
                          <a:endParaRPr lang="ru-RU" sz="11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1190625" algn="l"/>
                            </a:tabLst>
                          </a:pPr>
                          <a:r>
                            <a:rPr lang="ru-RU" sz="1800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А= </a:t>
                          </a:r>
                          <a:r>
                            <a:rPr lang="en-US" sz="1800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</a:t>
                          </a:r>
                          <a:r>
                            <a:rPr lang="ru-RU" sz="1800" baseline="30000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 </a:t>
                          </a:r>
                          <a:r>
                            <a:rPr lang="en-US" sz="1800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 t</a:t>
                          </a:r>
                          <a:endParaRPr lang="ru-RU" sz="1100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1190625" algn="l"/>
                            </a:tabLst>
                          </a:pPr>
                          <a:r>
                            <a:rPr lang="ru-RU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ru-RU" sz="11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 rotWithShape="0">
                          <a:blip r:embed="rId8"/>
                          <a:stretch>
                            <a:fillRect l="-100185" t="-1944" r="-923" b="-864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5674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-21311" y="971903"/>
            <a:ext cx="12192000" cy="145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73965" y="1094281"/>
            <a:ext cx="1037319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/>
              <a:t>	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Быстрота совершения током работы на данном участке цепи характеризуется мощностью тока.</a:t>
            </a: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	 Мощность тока равна отношению работы ко времени, за которое она совершена:</a:t>
            </a:r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Единица мощности в СИ - Ватт. </a:t>
            </a: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1Вт=1В*А</a:t>
            </a:r>
          </a:p>
          <a:p>
            <a:pPr algn="just"/>
            <a:endParaRPr lang="ru-RU" sz="3200" dirty="0" smtClean="0"/>
          </a:p>
          <a:p>
            <a:pPr algn="just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34321"/>
            <a:ext cx="1426333" cy="582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3267" y="3281300"/>
            <a:ext cx="2078603" cy="1326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8158" y="3145555"/>
            <a:ext cx="4960027" cy="177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65946" y="5069642"/>
            <a:ext cx="2743630" cy="1788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772065546"/>
              </p:ext>
            </p:extLst>
          </p:nvPr>
        </p:nvGraphicFramePr>
        <p:xfrm>
          <a:off x="0" y="194873"/>
          <a:ext cx="12192000" cy="536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9" name="Picture 1">
            <a:hlinkClick r:id="rId12" action="ppaction://hlinksldjump"/>
          </p:cNvPr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778094" y="5864876"/>
            <a:ext cx="1169066" cy="705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74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-21311" y="971903"/>
            <a:ext cx="12192000" cy="145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73965" y="1094281"/>
            <a:ext cx="10373195" cy="9694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/>
              <a:t>	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 учетом выше приведенных формул формулу мощности тока можно выразить так: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C00000"/>
                </a:solidFill>
              </a:rPr>
              <a:t>P=I</a:t>
            </a:r>
            <a:r>
              <a:rPr lang="en-US" sz="2800" baseline="30000" dirty="0" smtClean="0">
                <a:solidFill>
                  <a:srgbClr val="C00000"/>
                </a:solidFill>
              </a:rPr>
              <a:t>2 </a:t>
            </a:r>
            <a:r>
              <a:rPr lang="en-US" sz="2800" dirty="0" smtClean="0">
                <a:solidFill>
                  <a:srgbClr val="C00000"/>
                </a:solidFill>
              </a:rPr>
              <a:t>R          P=U</a:t>
            </a:r>
            <a:r>
              <a:rPr lang="en-US" sz="2800" baseline="30000" dirty="0" smtClean="0">
                <a:solidFill>
                  <a:srgbClr val="C00000"/>
                </a:solidFill>
              </a:rPr>
              <a:t>2</a:t>
            </a:r>
            <a:r>
              <a:rPr lang="ru-RU" sz="2800" dirty="0" smtClean="0">
                <a:solidFill>
                  <a:srgbClr val="C00000"/>
                </a:solidFill>
              </a:rPr>
              <a:t>/</a:t>
            </a:r>
            <a:r>
              <a:rPr lang="en-US" sz="2800" dirty="0" smtClean="0">
                <a:solidFill>
                  <a:srgbClr val="C00000"/>
                </a:solidFill>
              </a:rPr>
              <a:t>R           P=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Ɛ*I  </a:t>
            </a:r>
            <a:endParaRPr lang="ru-RU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Зависимость мощности от силы тока представляет собой параболу.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I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Зависимость мощности от сопротивления представляет собой кривую линию.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Мощность тока достигает максимума, когда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r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34321"/>
            <a:ext cx="1426333" cy="582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828626889"/>
              </p:ext>
            </p:extLst>
          </p:nvPr>
        </p:nvGraphicFramePr>
        <p:xfrm>
          <a:off x="0" y="194872"/>
          <a:ext cx="12192000" cy="536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12" name="Прямая со стрелкой 11"/>
          <p:cNvCxnSpPr/>
          <p:nvPr/>
        </p:nvCxnSpPr>
        <p:spPr>
          <a:xfrm flipV="1">
            <a:off x="4841823" y="3237879"/>
            <a:ext cx="0" cy="12591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4871803" y="4527030"/>
            <a:ext cx="145404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олилиния 24"/>
          <p:cNvSpPr/>
          <p:nvPr/>
        </p:nvSpPr>
        <p:spPr>
          <a:xfrm>
            <a:off x="5036695" y="3325318"/>
            <a:ext cx="884420" cy="931889"/>
          </a:xfrm>
          <a:custGeom>
            <a:avLst/>
            <a:gdLst>
              <a:gd name="connsiteX0" fmla="*/ 0 w 884420"/>
              <a:gd name="connsiteY0" fmla="*/ 931889 h 931889"/>
              <a:gd name="connsiteX1" fmla="*/ 419725 w 884420"/>
              <a:gd name="connsiteY1" fmla="*/ 2498 h 931889"/>
              <a:gd name="connsiteX2" fmla="*/ 884420 w 884420"/>
              <a:gd name="connsiteY2" fmla="*/ 916898 h 931889"/>
              <a:gd name="connsiteX3" fmla="*/ 884420 w 884420"/>
              <a:gd name="connsiteY3" fmla="*/ 916898 h 93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4420" h="931889">
                <a:moveTo>
                  <a:pt x="0" y="931889"/>
                </a:moveTo>
                <a:cubicBezTo>
                  <a:pt x="136161" y="468442"/>
                  <a:pt x="272322" y="4996"/>
                  <a:pt x="419725" y="2498"/>
                </a:cubicBezTo>
                <a:cubicBezTo>
                  <a:pt x="567128" y="0"/>
                  <a:pt x="884420" y="916898"/>
                  <a:pt x="884420" y="916898"/>
                </a:cubicBezTo>
                <a:lnTo>
                  <a:pt x="884420" y="916898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7" name="Прямая со стрелкой 26"/>
          <p:cNvCxnSpPr/>
          <p:nvPr/>
        </p:nvCxnSpPr>
        <p:spPr>
          <a:xfrm flipV="1">
            <a:off x="4619469" y="5054187"/>
            <a:ext cx="0" cy="12591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4664439" y="6310859"/>
            <a:ext cx="2890604" cy="2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Дуга 32"/>
          <p:cNvSpPr/>
          <p:nvPr/>
        </p:nvSpPr>
        <p:spPr>
          <a:xfrm rot="18560083">
            <a:off x="5006716" y="5442380"/>
            <a:ext cx="1633928" cy="959370"/>
          </a:xfrm>
          <a:prstGeom prst="arc">
            <a:avLst>
              <a:gd name="adj1" fmla="val 13500003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6086007" y="5231567"/>
            <a:ext cx="0" cy="194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6115987" y="5786204"/>
            <a:ext cx="0" cy="2098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V="1">
            <a:off x="6145967" y="6100997"/>
            <a:ext cx="0" cy="194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74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-21311" y="971903"/>
            <a:ext cx="12192000" cy="145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73965" y="1094281"/>
            <a:ext cx="103731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/>
              <a:t>	</a:t>
            </a:r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34321"/>
            <a:ext cx="1426333" cy="582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214987408"/>
              </p:ext>
            </p:extLst>
          </p:nvPr>
        </p:nvGraphicFramePr>
        <p:xfrm>
          <a:off x="0" y="194872"/>
          <a:ext cx="12192000" cy="536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799570" y="1094282"/>
            <a:ext cx="101625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	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 прохождении тока по проводнику положительные ионы в узлах кристаллических решеток проводника за счет энергии тока начинают сильнее колебаться, что сопровождается увеличением внутренней энергии проводника. Т.е. его нагреванием. При этом энергия тока выделяется в виде теплоты, которую называют джоулевым теплом.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AutoShape 2" descr="https://yastatic.net/s3/edu/tex/6540869ee102c1f8bec86cbc8be35045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Picture 2" descr="https://foxford.ru/uploads/tinymce_image/image/3061/%D1%83%D1%83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64692" y="3814995"/>
            <a:ext cx="6970158" cy="2758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74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-21311" y="971903"/>
            <a:ext cx="12192000" cy="145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73965" y="1094281"/>
            <a:ext cx="103731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/>
              <a:t>	</a:t>
            </a:r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34321"/>
            <a:ext cx="1426333" cy="582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199698058"/>
              </p:ext>
            </p:extLst>
          </p:nvPr>
        </p:nvGraphicFramePr>
        <p:xfrm>
          <a:off x="0" y="194872"/>
          <a:ext cx="12192000" cy="536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904501" y="1161987"/>
            <a:ext cx="1004265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	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Количество теплоты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Q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выделяющейся в проводнике при прохождении по нему электрического  тока, практически одновременно и независимо друг от друга определили английский ученый Д. Джоуль и российский ученый Э.Х.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Ленц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Закон, открытый ими, получил название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закона Джоуля-Ленца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 количество теплоты, выделившейся в проводнике при прохождении по нему электрического тока, прямо пропорционально квадрату силы тока, сопротивлению проводника и времени прохождения тока: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AutoShape 2" descr="https://yastatic.net/s3/edu/tex/6540869ee102c1f8bec86cbc8be35045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462440" y="4608439"/>
            <a:ext cx="17155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smtClean="0">
                <a:solidFill>
                  <a:srgbClr val="C00000"/>
                </a:solidFill>
              </a:rPr>
              <a:t>Q = I</a:t>
            </a:r>
            <a:r>
              <a:rPr lang="en-US" sz="2800" b="1" i="1" baseline="30000" dirty="0" smtClean="0">
                <a:solidFill>
                  <a:srgbClr val="C00000"/>
                </a:solidFill>
              </a:rPr>
              <a:t>2</a:t>
            </a:r>
            <a:r>
              <a:rPr lang="en-US" sz="2800" b="1" i="1" dirty="0" smtClean="0">
                <a:solidFill>
                  <a:srgbClr val="C00000"/>
                </a:solidFill>
              </a:rPr>
              <a:t>·R·</a:t>
            </a:r>
            <a:r>
              <a:rPr lang="el-GR" sz="2800" b="1" i="1" dirty="0" smtClean="0">
                <a:solidFill>
                  <a:srgbClr val="C00000"/>
                </a:solidFill>
              </a:rPr>
              <a:t>Δ</a:t>
            </a:r>
            <a:r>
              <a:rPr lang="en-US" sz="2800" b="1" i="1" dirty="0" smtClean="0">
                <a:solidFill>
                  <a:srgbClr val="C00000"/>
                </a:solidFill>
              </a:rPr>
              <a:t>t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2" name="Picture 1">
            <a:hlinkClick r:id="rId9" action="ppaction://hlinksldjump"/>
          </p:cNvPr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177974" y="5792047"/>
            <a:ext cx="1169066" cy="705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74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-21311" y="971903"/>
            <a:ext cx="12192000" cy="145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09862" y="1139251"/>
            <a:ext cx="1172230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Касьяненко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Валентина Викторовна – руководитель, координатор, методист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Калугина Наталья Николаевна – методист, генератор идей, аналитик</a:t>
            </a:r>
          </a:p>
          <a:p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Мухаметзянов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Эльвир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Венерович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- методист, технический администратор, генератор идей</a:t>
            </a:r>
          </a:p>
          <a:p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Кувалдина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Юлия Александровна - методист, технический администратор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Фролова Наталья Тихоновна - методист, тайм-менеджер</a:t>
            </a:r>
          </a:p>
          <a:p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Иоха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Татьяна Ивановна – методист, генератор идей</a:t>
            </a:r>
          </a:p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183217696"/>
              </p:ext>
            </p:extLst>
          </p:nvPr>
        </p:nvGraphicFramePr>
        <p:xfrm>
          <a:off x="0" y="239842"/>
          <a:ext cx="12192000" cy="536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1">
            <a:hlinkClick r:id="rId8" action="ppaction://hlinksldjump"/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841521" y="5942594"/>
            <a:ext cx="1169066" cy="705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74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-21311" y="971903"/>
            <a:ext cx="12192000" cy="145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73965" y="1094281"/>
            <a:ext cx="103731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/>
              <a:t>	</a:t>
            </a:r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34321"/>
            <a:ext cx="1426333" cy="582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35119201"/>
              </p:ext>
            </p:extLst>
          </p:nvPr>
        </p:nvGraphicFramePr>
        <p:xfrm>
          <a:off x="0" y="194872"/>
          <a:ext cx="12192000" cy="536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904501" y="1161987"/>
                <a:ext cx="10042659" cy="287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dirty="0" smtClean="0">
                    <a:latin typeface="Times New Roman" pitchFamily="18" charset="0"/>
                    <a:cs typeface="Times New Roman" pitchFamily="18" charset="0"/>
                  </a:rPr>
                  <a:t>Закон Джоуля-Ленца можно записать иначе, воспользовавшись законом Ома для участка цепи:</a:t>
                </a:r>
              </a:p>
              <a:p>
                <a:pPr algn="just"/>
                <a:endParaRPr lang="ru-RU" sz="2800" dirty="0" smtClean="0"/>
              </a:p>
              <a:p>
                <a:pPr algn="just"/>
                <a:r>
                  <a:rPr lang="en-US" sz="2800" b="1" dirty="0" smtClean="0">
                    <a:solidFill>
                      <a:srgbClr val="C00000"/>
                    </a:solidFill>
                  </a:rPr>
                  <a:t>                  </a:t>
                </a:r>
                <a:r>
                  <a:rPr lang="ru-RU" sz="2800" b="1" dirty="0" smtClean="0">
                    <a:solidFill>
                      <a:srgbClr val="C00000"/>
                    </a:solidFill>
                  </a:rPr>
                  <a:t>Q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𝑼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ru-RU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den>
                    </m:f>
                    <m:r>
                      <a:rPr lang="ru-RU" sz="28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ru-RU" sz="2400" dirty="0"/>
                  <a:t> </a:t>
                </a:r>
                <a:endParaRPr lang="ru-RU" sz="2800" dirty="0" smtClean="0"/>
              </a:p>
              <a:p>
                <a:pPr algn="just"/>
                <a:endParaRPr lang="ru-RU" sz="28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algn="just"/>
                <a:endParaRPr lang="ru-RU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4501" y="1161987"/>
                <a:ext cx="10042659" cy="2875531"/>
              </a:xfrm>
              <a:prstGeom prst="rect">
                <a:avLst/>
              </a:prstGeom>
              <a:blipFill rotWithShape="0">
                <a:blip r:embed="rId9" cstate="print"/>
                <a:stretch>
                  <a:fillRect t="-2335" r="-72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0" name="AutoShape 2" descr="https://yastatic.net/s3/edu/tex/6540869ee102c1f8bec86cbc8be35045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462440" y="2359914"/>
            <a:ext cx="17459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smtClean="0">
                <a:solidFill>
                  <a:srgbClr val="C00000"/>
                </a:solidFill>
              </a:rPr>
              <a:t>Q = U · I · t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44035" name="AutoShape 3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7" name="AutoShape 5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723870" y="3604736"/>
            <a:ext cx="102232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Если в формуле (A=IUt) выразить U через IR, воспользовавшись законом Ома, получим закон Джоуля-Ленца.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Это лишний раз подтверждает тот факт, что работа тока расходуется на выделение тепла на активном сопротивлении в цепи.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4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-21311" y="971903"/>
            <a:ext cx="12192000" cy="145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73965" y="1094281"/>
            <a:ext cx="103731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/>
              <a:t>	</a:t>
            </a:r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34321"/>
            <a:ext cx="1426333" cy="582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873085261"/>
              </p:ext>
            </p:extLst>
          </p:nvPr>
        </p:nvGraphicFramePr>
        <p:xfrm>
          <a:off x="0" y="194872"/>
          <a:ext cx="12192000" cy="536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50" name="AutoShape 2" descr="https://yastatic.net/s3/edu/tex/6540869ee102c1f8bec86cbc8be35045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5" name="AutoShape 3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7" name="AutoShape 5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Содержимое 17"/>
          <p:cNvSpPr>
            <a:spLocks noGrp="1"/>
          </p:cNvSpPr>
          <p:nvPr>
            <p:ph sz="half" idx="1"/>
          </p:nvPr>
        </p:nvSpPr>
        <p:spPr>
          <a:xfrm>
            <a:off x="1439056" y="1270989"/>
            <a:ext cx="10752944" cy="4351338"/>
          </a:xfrm>
        </p:spPr>
        <p:txBody>
          <a:bodyPr/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Задача 1.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Кипятильник с КПД 80%   изготовлен из нихромовой проволоки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сечением 0,84 мм</a:t>
            </a:r>
            <a:r>
              <a:rPr lang="ru-RU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и включен в сеть с напряжением 220В. За 20 мин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его помощью было нагрето 4 л воды от 10</a:t>
            </a:r>
            <a:r>
              <a:rPr lang="ru-RU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до 90</a:t>
            </a:r>
            <a:r>
              <a:rPr lang="ru-RU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Какова длина проволоки из которой изготовлен кипятильник?</a:t>
            </a: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74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-21311" y="971903"/>
            <a:ext cx="12192000" cy="145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73965" y="1094281"/>
            <a:ext cx="103731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/>
              <a:t>	</a:t>
            </a:r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34321"/>
            <a:ext cx="1426333" cy="582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193277505"/>
              </p:ext>
            </p:extLst>
          </p:nvPr>
        </p:nvGraphicFramePr>
        <p:xfrm>
          <a:off x="0" y="194872"/>
          <a:ext cx="12192000" cy="536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50" name="AutoShape 2" descr="https://yastatic.net/s3/edu/tex/6540869ee102c1f8bec86cbc8be35045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5" name="AutoShape 3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7" name="AutoShape 5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Содержимое 17"/>
          <p:cNvSpPr>
            <a:spLocks noGrp="1"/>
          </p:cNvSpPr>
          <p:nvPr>
            <p:ph sz="half" idx="1"/>
          </p:nvPr>
        </p:nvSpPr>
        <p:spPr>
          <a:xfrm>
            <a:off x="1573967" y="1061126"/>
            <a:ext cx="4490803" cy="4351338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Дано: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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=80%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S=0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84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мм</a:t>
            </a:r>
            <a:r>
              <a:rPr lang="ru-RU" sz="24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=220В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=20 мин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=4л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=10</a:t>
            </a:r>
            <a:r>
              <a:rPr lang="ru-RU" sz="2400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=90</a:t>
            </a:r>
            <a:r>
              <a:rPr lang="ru-RU" sz="2400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19" name="Содержимое 18"/>
          <p:cNvSpPr>
            <a:spLocks noGrp="1"/>
          </p:cNvSpPr>
          <p:nvPr>
            <p:ph sz="half" idx="2"/>
          </p:nvPr>
        </p:nvSpPr>
        <p:spPr>
          <a:xfrm>
            <a:off x="5861153" y="1106096"/>
            <a:ext cx="6130977" cy="4351338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Решение: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3432747" y="1274163"/>
            <a:ext cx="14990" cy="4317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5653790" y="1246681"/>
            <a:ext cx="14990" cy="4317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 flipV="1">
            <a:off x="1169233" y="5201587"/>
            <a:ext cx="2475875" cy="2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454046" y="5469178"/>
            <a:ext cx="18587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Найти: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l-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114364" y="1130721"/>
            <a:ext cx="612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4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-21311" y="971903"/>
            <a:ext cx="12192000" cy="145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73965" y="1094281"/>
            <a:ext cx="103731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/>
              <a:t>	</a:t>
            </a:r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34321"/>
            <a:ext cx="1426333" cy="582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952490730"/>
              </p:ext>
            </p:extLst>
          </p:nvPr>
        </p:nvGraphicFramePr>
        <p:xfrm>
          <a:off x="0" y="194872"/>
          <a:ext cx="12192000" cy="536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50" name="AutoShape 2" descr="https://yastatic.net/s3/edu/tex/6540869ee102c1f8bec86cbc8be35045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5" name="AutoShape 3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7" name="AutoShape 5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Содержимое 17"/>
          <p:cNvSpPr>
            <a:spLocks noGrp="1"/>
          </p:cNvSpPr>
          <p:nvPr>
            <p:ph sz="half" idx="1"/>
          </p:nvPr>
        </p:nvSpPr>
        <p:spPr>
          <a:xfrm>
            <a:off x="1573967" y="1061126"/>
            <a:ext cx="4490803" cy="4351338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Дано: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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=80%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S=0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84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мм</a:t>
            </a:r>
            <a:r>
              <a:rPr lang="ru-RU" sz="24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=220В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=20 мин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=4л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=10</a:t>
            </a:r>
            <a:r>
              <a:rPr lang="ru-RU" sz="2400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=90</a:t>
            </a:r>
            <a:r>
              <a:rPr lang="ru-RU" sz="2400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19" name="Содержимое 18"/>
          <p:cNvSpPr>
            <a:spLocks noGrp="1"/>
          </p:cNvSpPr>
          <p:nvPr>
            <p:ph sz="half" idx="2"/>
          </p:nvPr>
        </p:nvSpPr>
        <p:spPr>
          <a:xfrm>
            <a:off x="6217170" y="1106096"/>
            <a:ext cx="518160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Решение: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3432747" y="1274163"/>
            <a:ext cx="14990" cy="4317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5908623" y="1261672"/>
            <a:ext cx="14990" cy="4317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 flipV="1">
            <a:off x="1169233" y="5201587"/>
            <a:ext cx="2475875" cy="2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454046" y="5469178"/>
            <a:ext cx="18587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Найти: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l-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144344" y="1100740"/>
            <a:ext cx="612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571011" y="3079442"/>
            <a:ext cx="1725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20*60=120с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413440" y="3634078"/>
            <a:ext cx="22028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4:1000=0,004м</a:t>
            </a:r>
            <a:r>
              <a:rPr lang="ru-RU" sz="24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4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-21311" y="971903"/>
            <a:ext cx="12192000" cy="145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73965" y="1094281"/>
            <a:ext cx="103731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/>
              <a:t>	</a:t>
            </a:r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34321"/>
            <a:ext cx="1426333" cy="582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4287243960"/>
              </p:ext>
            </p:extLst>
          </p:nvPr>
        </p:nvGraphicFramePr>
        <p:xfrm>
          <a:off x="0" y="194872"/>
          <a:ext cx="12192000" cy="536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50" name="AutoShape 2" descr="https://yastatic.net/s3/edu/tex/6540869ee102c1f8bec86cbc8be35045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5" name="AutoShape 3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7" name="AutoShape 5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Содержимое 17"/>
          <p:cNvSpPr>
            <a:spLocks noGrp="1"/>
          </p:cNvSpPr>
          <p:nvPr>
            <p:ph sz="half" idx="1"/>
          </p:nvPr>
        </p:nvSpPr>
        <p:spPr>
          <a:xfrm>
            <a:off x="1573967" y="1061126"/>
            <a:ext cx="4490803" cy="4351338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Дано: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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=80%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S=0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84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мм</a:t>
            </a:r>
            <a:r>
              <a:rPr lang="ru-RU" sz="24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=220В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=20 мин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=4л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=10</a:t>
            </a:r>
            <a:r>
              <a:rPr lang="ru-RU" sz="2400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=90</a:t>
            </a:r>
            <a:r>
              <a:rPr lang="ru-RU" sz="2400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19" name="Содержимое 18"/>
          <p:cNvSpPr>
            <a:spLocks noGrp="1"/>
          </p:cNvSpPr>
          <p:nvPr>
            <p:ph sz="half" idx="2"/>
          </p:nvPr>
        </p:nvSpPr>
        <p:spPr>
          <a:xfrm>
            <a:off x="6217169" y="1106096"/>
            <a:ext cx="5729991" cy="4351338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Решение: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3432747" y="1274163"/>
            <a:ext cx="14990" cy="4317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5908623" y="1261672"/>
            <a:ext cx="14990" cy="4317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 flipV="1">
            <a:off x="1169233" y="5201587"/>
            <a:ext cx="2475875" cy="2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454046" y="5469178"/>
            <a:ext cx="18587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Найти: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l-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114364" y="1130721"/>
            <a:ext cx="683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571011" y="3079442"/>
            <a:ext cx="1879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20*60=1200с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413440" y="3634078"/>
            <a:ext cx="22028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4:1000=0,004м</a:t>
            </a:r>
            <a:r>
              <a:rPr lang="ru-RU" sz="24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/>
              <p:cNvSpPr/>
              <p:nvPr/>
            </p:nvSpPr>
            <p:spPr>
              <a:xfrm>
                <a:off x="6036040" y="1629621"/>
                <a:ext cx="5930427" cy="82176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0000"/>
                  </a:lnSpc>
                  <a:buNone/>
                </a:pP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1. Кипятильник  изготовлен из нихромовой</a:t>
                </a:r>
              </a:p>
              <a:p>
                <a:pPr algn="just">
                  <a:lnSpc>
                    <a:spcPct val="100000"/>
                  </a:lnSpc>
                  <a:buNone/>
                </a:pP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проволоки, значение удельного</a:t>
                </a:r>
              </a:p>
              <a:p>
                <a:pPr algn="just">
                  <a:lnSpc>
                    <a:spcPct val="100000"/>
                  </a:lnSpc>
                  <a:buNone/>
                </a:pP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сопротивления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   </a:t>
                </a: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24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ru-RU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=1,1Ом*мм</a:t>
                </a:r>
                <a:r>
                  <a:rPr lang="ru-RU" sz="2400" baseline="30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/м. </a:t>
                </a:r>
                <a:endParaRPr lang="en-US" sz="24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algn="just">
                  <a:lnSpc>
                    <a:spcPct val="100000"/>
                  </a:lnSpc>
                  <a:buNone/>
                </a:pP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Удельная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теплоемкость воды </a:t>
                </a:r>
                <a:endParaRPr lang="en-US" sz="24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algn="just">
                  <a:lnSpc>
                    <a:spcPct val="100000"/>
                  </a:lnSpc>
                  <a:buNone/>
                </a:pP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                             </a:t>
                </a: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с=4200 Дж/кг*</a:t>
                </a:r>
                <a:r>
                  <a:rPr lang="ru-RU" sz="2400" baseline="30000" dirty="0" smtClean="0">
                    <a:latin typeface="Times New Roman" pitchFamily="18" charset="0"/>
                    <a:cs typeface="Times New Roman" pitchFamily="18" charset="0"/>
                  </a:rPr>
                  <a:t>0</a:t>
                </a: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С. </a:t>
                </a:r>
                <a:endParaRPr lang="en-US" sz="24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algn="just">
                  <a:lnSpc>
                    <a:spcPct val="100000"/>
                  </a:lnSpc>
                  <a:buNone/>
                </a:pP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Плотность воды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ru-RU" sz="24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=1000 кг/м</a:t>
                </a:r>
                <a:r>
                  <a:rPr lang="ru-RU" sz="24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24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00000"/>
                  </a:lnSpc>
                  <a:buNone/>
                </a:pPr>
                <a:endParaRPr lang="ru-RU" sz="24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0"/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2. Выразим длину проволоки из формулы зависимости сопротивления проводника от материала и размеров:</a:t>
                </a:r>
              </a:p>
              <a:p>
                <a:endParaRPr lang="ru-RU" sz="2400" dirty="0" smtClean="0"/>
              </a:p>
              <a:p>
                <a:r>
                  <a:rPr lang="en-US" sz="2400" dirty="0" smtClean="0"/>
                  <a:t>R</a:t>
                </a:r>
                <a:r>
                  <a:rPr lang="ru-RU" sz="2400" dirty="0" smtClean="0"/>
                  <a:t>=</a:t>
                </a:r>
                <a:r>
                  <a:rPr lang="ru-RU" sz="2400" dirty="0"/>
                  <a:t> </a:t>
                </a:r>
                <a14:m>
                  <m:oMath xmlns:m="http://schemas.openxmlformats.org/officeDocument/2006/math">
                    <m:r>
                      <a:rPr lang="ru-RU" sz="24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ru-RU" sz="2400" dirty="0" smtClean="0"/>
                  <a:t>*         </a:t>
                </a:r>
                <a:r>
                  <a:rPr lang="en-US" sz="2400" dirty="0"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l</a:t>
                </a:r>
                <a:r>
                  <a:rPr lang="en-US" sz="2400" dirty="0" smtClean="0"/>
                  <a:t> =</a:t>
                </a:r>
                <a:endParaRPr lang="ru-RU" sz="2400" dirty="0" smtClean="0"/>
              </a:p>
              <a:p>
                <a:pPr lvl="0" algn="just">
                  <a:lnSpc>
                    <a:spcPct val="100000"/>
                  </a:lnSpc>
                  <a:buNone/>
                </a:pPr>
                <a:endParaRPr lang="ru-RU" sz="24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0" algn="just">
                  <a:lnSpc>
                    <a:spcPct val="100000"/>
                  </a:lnSpc>
                  <a:buNone/>
                </a:pPr>
                <a:endParaRPr lang="ru-RU" sz="24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0" algn="just">
                  <a:lnSpc>
                    <a:spcPct val="100000"/>
                  </a:lnSpc>
                  <a:buNone/>
                </a:pPr>
                <a:endParaRPr lang="ru-RU" sz="24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0" algn="just">
                  <a:lnSpc>
                    <a:spcPct val="100000"/>
                  </a:lnSpc>
                  <a:buNone/>
                </a:pPr>
                <a:endParaRPr lang="ru-RU" sz="24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0" algn="just">
                  <a:lnSpc>
                    <a:spcPct val="100000"/>
                  </a:lnSpc>
                  <a:buNone/>
                </a:pPr>
                <a:endParaRPr lang="ru-RU" sz="24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0" algn="just">
                  <a:lnSpc>
                    <a:spcPct val="100000"/>
                  </a:lnSpc>
                  <a:buNone/>
                </a:pPr>
                <a:endParaRPr lang="ru-RU" sz="24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0" algn="just">
                  <a:lnSpc>
                    <a:spcPct val="100000"/>
                  </a:lnSpc>
                  <a:buNone/>
                </a:pPr>
                <a:endParaRPr lang="ru-RU" sz="24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0" algn="just">
                  <a:lnSpc>
                    <a:spcPct val="100000"/>
                  </a:lnSpc>
                  <a:buNone/>
                </a:pPr>
                <a:endParaRPr lang="ru-RU" sz="24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0" algn="just">
                  <a:lnSpc>
                    <a:spcPct val="100000"/>
                  </a:lnSpc>
                  <a:buNone/>
                </a:pPr>
                <a:endParaRPr lang="ru-RU" sz="24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0" algn="just">
                  <a:lnSpc>
                    <a:spcPct val="100000"/>
                  </a:lnSpc>
                  <a:buNone/>
                </a:pPr>
                <a:endParaRPr lang="ru-RU" sz="2400" dirty="0" smtClean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Прямоугольник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6040" y="1629621"/>
                <a:ext cx="5930427" cy="8217634"/>
              </a:xfrm>
              <a:prstGeom prst="rect">
                <a:avLst/>
              </a:prstGeom>
              <a:blipFill rotWithShape="0">
                <a:blip r:embed="rId9" cstate="print"/>
                <a:stretch>
                  <a:fillRect l="-1542" t="-593" r="-71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98778" y="5649679"/>
            <a:ext cx="117219" cy="539208"/>
          </a:xfrm>
          <a:prstGeom prst="rect">
            <a:avLst/>
          </a:prstGeom>
          <a:noFill/>
        </p:spPr>
      </p:pic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9095" y="1094282"/>
            <a:ext cx="95250" cy="438150"/>
          </a:xfrm>
          <a:prstGeom prst="rect">
            <a:avLst/>
          </a:prstGeom>
          <a:noFill/>
        </p:spPr>
      </p:pic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373" name="Picture 13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78735" y="5649679"/>
            <a:ext cx="489474" cy="5996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74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-21311" y="971903"/>
            <a:ext cx="12192000" cy="145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73965" y="1094281"/>
            <a:ext cx="103731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/>
              <a:t>	</a:t>
            </a:r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34321"/>
            <a:ext cx="1426333" cy="582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931580229"/>
              </p:ext>
            </p:extLst>
          </p:nvPr>
        </p:nvGraphicFramePr>
        <p:xfrm>
          <a:off x="0" y="194872"/>
          <a:ext cx="12192000" cy="536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50" name="AutoShape 2" descr="https://yastatic.net/s3/edu/tex/6540869ee102c1f8bec86cbc8be35045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5" name="AutoShape 3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7" name="AutoShape 5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Содержимое 17"/>
          <p:cNvSpPr>
            <a:spLocks noGrp="1"/>
          </p:cNvSpPr>
          <p:nvPr>
            <p:ph sz="half" idx="1"/>
          </p:nvPr>
        </p:nvSpPr>
        <p:spPr>
          <a:xfrm>
            <a:off x="1573967" y="1061126"/>
            <a:ext cx="4490803" cy="4351338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Дано: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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=80%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S=0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84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мм</a:t>
            </a:r>
            <a:r>
              <a:rPr lang="ru-RU" sz="24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=220В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=20 мин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=4л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=10</a:t>
            </a:r>
            <a:r>
              <a:rPr lang="ru-RU" sz="2400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=90</a:t>
            </a:r>
            <a:r>
              <a:rPr lang="ru-RU" sz="2400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19" name="Содержимое 18"/>
          <p:cNvSpPr>
            <a:spLocks noGrp="1"/>
          </p:cNvSpPr>
          <p:nvPr>
            <p:ph sz="half" idx="2"/>
          </p:nvPr>
        </p:nvSpPr>
        <p:spPr>
          <a:xfrm>
            <a:off x="6217169" y="1106096"/>
            <a:ext cx="5729991" cy="54895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Решение: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3432747" y="1274163"/>
            <a:ext cx="14990" cy="4317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5908623" y="1261672"/>
            <a:ext cx="14990" cy="4317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 flipV="1">
            <a:off x="1169233" y="5201587"/>
            <a:ext cx="2475875" cy="2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454046" y="5469178"/>
            <a:ext cx="18587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Найти: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l-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114364" y="1130721"/>
            <a:ext cx="612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571011" y="3079442"/>
            <a:ext cx="1879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20*60=1200с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413440" y="3634078"/>
            <a:ext cx="22028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4:1000=0,004м</a:t>
            </a:r>
            <a:r>
              <a:rPr lang="ru-RU" sz="24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036040" y="1629621"/>
            <a:ext cx="5881141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2400" dirty="0" smtClean="0"/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основе действия кипятильника лежит тепловое действие тока, запишем закон Джоуля –Ленца и преобразуем (с учетом закона Ома) через известное напряжение. Получим значение сопротивления проволоки кипятильника:</a:t>
            </a:r>
          </a:p>
          <a:p>
            <a:pPr lvl="0" algn="just"/>
            <a:r>
              <a:rPr lang="en-US" sz="2400" b="1" dirty="0" smtClean="0"/>
              <a:t> </a:t>
            </a:r>
            <a:endParaRPr lang="ru-RU" sz="2400" b="1" dirty="0" smtClean="0"/>
          </a:p>
          <a:p>
            <a:pPr lvl="0" algn="just"/>
            <a:r>
              <a:rPr lang="ru-RU" sz="2400" b="1" dirty="0" smtClean="0"/>
              <a:t>Q =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9095" y="1094282"/>
            <a:ext cx="95250" cy="438150"/>
          </a:xfrm>
          <a:prstGeom prst="rect">
            <a:avLst/>
          </a:prstGeom>
          <a:noFill/>
        </p:spPr>
      </p:pic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12961" y="4053802"/>
            <a:ext cx="533400" cy="790575"/>
          </a:xfrm>
          <a:prstGeom prst="rect">
            <a:avLst/>
          </a:prstGeom>
          <a:noFill/>
        </p:spPr>
      </p:pic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09284" y="3942411"/>
            <a:ext cx="635139" cy="779489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8154649" y="4053802"/>
            <a:ext cx="5696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R</a:t>
            </a:r>
            <a:r>
              <a:rPr lang="ru-RU" sz="2400" dirty="0" smtClean="0"/>
              <a:t> </a:t>
            </a:r>
            <a:r>
              <a:rPr lang="en-US" sz="2400" dirty="0" smtClean="0"/>
              <a:t>=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674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-21311" y="971903"/>
            <a:ext cx="12192000" cy="145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73965" y="1094281"/>
            <a:ext cx="103731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/>
              <a:t>	</a:t>
            </a:r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34321"/>
            <a:ext cx="1426333" cy="582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096201356"/>
              </p:ext>
            </p:extLst>
          </p:nvPr>
        </p:nvGraphicFramePr>
        <p:xfrm>
          <a:off x="0" y="194872"/>
          <a:ext cx="12192000" cy="536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50" name="AutoShape 2" descr="https://yastatic.net/s3/edu/tex/6540869ee102c1f8bec86cbc8be35045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5" name="AutoShape 3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7" name="AutoShape 5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Содержимое 17"/>
          <p:cNvSpPr>
            <a:spLocks noGrp="1"/>
          </p:cNvSpPr>
          <p:nvPr>
            <p:ph sz="half" idx="1"/>
          </p:nvPr>
        </p:nvSpPr>
        <p:spPr>
          <a:xfrm>
            <a:off x="1573967" y="1061126"/>
            <a:ext cx="4490803" cy="4351338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Дано: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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=80%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S=0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84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мм</a:t>
            </a:r>
            <a:r>
              <a:rPr lang="ru-RU" sz="24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=220В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=20 мин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=4л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=10</a:t>
            </a:r>
            <a:r>
              <a:rPr lang="ru-RU" sz="2400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=90</a:t>
            </a:r>
            <a:r>
              <a:rPr lang="ru-RU" sz="2400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19" name="Содержимое 18"/>
          <p:cNvSpPr>
            <a:spLocks noGrp="1"/>
          </p:cNvSpPr>
          <p:nvPr>
            <p:ph sz="half" idx="2"/>
          </p:nvPr>
        </p:nvSpPr>
        <p:spPr>
          <a:xfrm>
            <a:off x="6217169" y="1106096"/>
            <a:ext cx="5729991" cy="54895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Решение: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3432747" y="1274163"/>
            <a:ext cx="14990" cy="4317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5908623" y="1261672"/>
            <a:ext cx="14990" cy="4317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 flipV="1">
            <a:off x="1169233" y="5201587"/>
            <a:ext cx="2475875" cy="2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454046" y="5469178"/>
            <a:ext cx="18587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Найти: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l-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114364" y="1130721"/>
            <a:ext cx="612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571011" y="3079442"/>
            <a:ext cx="1879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20*60=1200с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413440" y="3634078"/>
            <a:ext cx="22028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4:1000=0,004м</a:t>
            </a:r>
            <a:r>
              <a:rPr lang="ru-RU" sz="24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036040" y="1629621"/>
            <a:ext cx="5881141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sz="2400" dirty="0" smtClean="0"/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расчета количества теплоты при нагревании используем формулу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 с*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*(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Преобразуем её с учетом зависимости массы от плотности и объема: 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=с*р*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*(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lvl="0" algn="just"/>
            <a:r>
              <a:rPr lang="ru-RU" sz="2400" dirty="0" smtClean="0"/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9095" y="1094282"/>
            <a:ext cx="95250" cy="438150"/>
          </a:xfrm>
          <a:prstGeom prst="rect">
            <a:avLst/>
          </a:prstGeom>
          <a:noFill/>
        </p:spPr>
      </p:pic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4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-21311" y="971903"/>
            <a:ext cx="12192000" cy="145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73965" y="1094281"/>
            <a:ext cx="103731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/>
              <a:t>	</a:t>
            </a:r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34321"/>
            <a:ext cx="1426333" cy="582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979341484"/>
              </p:ext>
            </p:extLst>
          </p:nvPr>
        </p:nvGraphicFramePr>
        <p:xfrm>
          <a:off x="0" y="194872"/>
          <a:ext cx="12192000" cy="536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50" name="AutoShape 2" descr="https://yastatic.net/s3/edu/tex/6540869ee102c1f8bec86cbc8be35045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5" name="AutoShape 3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7" name="AutoShape 5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Содержимое 17"/>
          <p:cNvSpPr>
            <a:spLocks noGrp="1"/>
          </p:cNvSpPr>
          <p:nvPr>
            <p:ph sz="half" idx="1"/>
          </p:nvPr>
        </p:nvSpPr>
        <p:spPr>
          <a:xfrm>
            <a:off x="1573967" y="1061126"/>
            <a:ext cx="4490803" cy="4351338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Дано: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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=80%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S=0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84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мм</a:t>
            </a:r>
            <a:r>
              <a:rPr lang="ru-RU" sz="24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=220В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=20 мин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=4л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=10</a:t>
            </a:r>
            <a:r>
              <a:rPr lang="ru-RU" sz="2400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=90</a:t>
            </a:r>
            <a:r>
              <a:rPr lang="ru-RU" sz="2400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19" name="Содержимое 18"/>
          <p:cNvSpPr>
            <a:spLocks noGrp="1"/>
          </p:cNvSpPr>
          <p:nvPr>
            <p:ph sz="half" idx="2"/>
          </p:nvPr>
        </p:nvSpPr>
        <p:spPr>
          <a:xfrm>
            <a:off x="6217169" y="1106096"/>
            <a:ext cx="5729991" cy="54895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Решение: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3432747" y="1274163"/>
            <a:ext cx="14990" cy="4317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5908623" y="1261672"/>
            <a:ext cx="14990" cy="4317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 flipV="1">
            <a:off x="1169233" y="5201587"/>
            <a:ext cx="2475875" cy="2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454046" y="5469178"/>
            <a:ext cx="18587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Найти: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l-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114364" y="1130721"/>
            <a:ext cx="612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571011" y="3079442"/>
            <a:ext cx="1879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20*60=1200с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413440" y="3634078"/>
            <a:ext cx="22028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4:1000=0,004м</a:t>
            </a:r>
            <a:r>
              <a:rPr lang="ru-RU" sz="24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036040" y="1629621"/>
            <a:ext cx="5881141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5. Исходя из закона сохранения энергии (с учетом КПД кипятильника) запишем соотношение  между количеством теплоты, выделившимся при прохождении тока, и количеством теплоты, необходимым для нагревания воды:</a:t>
            </a:r>
          </a:p>
          <a:p>
            <a:pPr algn="just"/>
            <a:r>
              <a:rPr lang="ru-RU" sz="2400" dirty="0" smtClean="0"/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9095" y="1094282"/>
            <a:ext cx="95250" cy="438150"/>
          </a:xfrm>
          <a:prstGeom prst="rect">
            <a:avLst/>
          </a:prstGeom>
          <a:noFill/>
        </p:spPr>
      </p:pic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8057444" y="4155923"/>
            <a:ext cx="13641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7225" algn="l"/>
              </a:tabLst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Q=Q</a:t>
            </a:r>
            <a:r>
              <a:rPr kumimoji="0" lang="ru-RU" sz="2800" b="0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/ŋ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4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-21311" y="971903"/>
            <a:ext cx="12192000" cy="145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73965" y="1094281"/>
            <a:ext cx="103731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/>
              <a:t>	</a:t>
            </a:r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34321"/>
            <a:ext cx="1426333" cy="582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687369557"/>
              </p:ext>
            </p:extLst>
          </p:nvPr>
        </p:nvGraphicFramePr>
        <p:xfrm>
          <a:off x="0" y="194872"/>
          <a:ext cx="12192000" cy="536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50" name="AutoShape 2" descr="https://yastatic.net/s3/edu/tex/6540869ee102c1f8bec86cbc8be35045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5" name="AutoShape 3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7" name="AutoShape 5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Содержимое 17"/>
          <p:cNvSpPr>
            <a:spLocks noGrp="1"/>
          </p:cNvSpPr>
          <p:nvPr>
            <p:ph sz="half" idx="1"/>
          </p:nvPr>
        </p:nvSpPr>
        <p:spPr>
          <a:xfrm>
            <a:off x="1573967" y="1061126"/>
            <a:ext cx="4490803" cy="4351338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Дано: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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=80%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S=0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84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мм</a:t>
            </a:r>
            <a:r>
              <a:rPr lang="ru-RU" sz="24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=220В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=20 мин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=4л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=10</a:t>
            </a:r>
            <a:r>
              <a:rPr lang="ru-RU" sz="2400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=90</a:t>
            </a:r>
            <a:r>
              <a:rPr lang="ru-RU" sz="2400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19" name="Содержимое 18"/>
          <p:cNvSpPr>
            <a:spLocks noGrp="1"/>
          </p:cNvSpPr>
          <p:nvPr>
            <p:ph sz="half" idx="2"/>
          </p:nvPr>
        </p:nvSpPr>
        <p:spPr>
          <a:xfrm>
            <a:off x="6217169" y="1106096"/>
            <a:ext cx="5729991" cy="31061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Решение: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3432747" y="1274163"/>
            <a:ext cx="14990" cy="4317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5908623" y="1261672"/>
            <a:ext cx="14990" cy="4317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 flipV="1">
            <a:off x="1169233" y="5201587"/>
            <a:ext cx="2475875" cy="2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454046" y="5469178"/>
            <a:ext cx="18587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Найти: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l-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114364" y="1130721"/>
            <a:ext cx="612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571011" y="3079442"/>
            <a:ext cx="1879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20*60=1200с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413440" y="3634078"/>
            <a:ext cx="22028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4:1000=0,004м</a:t>
            </a:r>
            <a:r>
              <a:rPr lang="ru-RU" sz="24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036040" y="1629621"/>
            <a:ext cx="588114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6.</a:t>
            </a:r>
            <a:r>
              <a:rPr lang="ru-RU" sz="2400" dirty="0" smtClean="0"/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Получим конечную формулу путем подстановки:</a:t>
            </a:r>
          </a:p>
          <a:p>
            <a:pPr lvl="0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2400" dirty="0" smtClean="0"/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9095" y="1094282"/>
            <a:ext cx="95250" cy="438150"/>
          </a:xfrm>
          <a:prstGeom prst="rect">
            <a:avLst/>
          </a:prstGeom>
          <a:noFill/>
        </p:spPr>
      </p:pic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7470302" y="3297251"/>
            <a:ext cx="67302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809625" y="10668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7225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27710" y="3062989"/>
            <a:ext cx="1480736" cy="8994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74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-21311" y="971903"/>
            <a:ext cx="12192000" cy="145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73965" y="1094281"/>
            <a:ext cx="103731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/>
              <a:t>	</a:t>
            </a:r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34321"/>
            <a:ext cx="1426333" cy="582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824544139"/>
              </p:ext>
            </p:extLst>
          </p:nvPr>
        </p:nvGraphicFramePr>
        <p:xfrm>
          <a:off x="0" y="194872"/>
          <a:ext cx="12192000" cy="536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50" name="AutoShape 2" descr="https://yastatic.net/s3/edu/tex/6540869ee102c1f8bec86cbc8be35045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5" name="AutoShape 3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7" name="AutoShape 5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Содержимое 17"/>
          <p:cNvSpPr>
            <a:spLocks noGrp="1"/>
          </p:cNvSpPr>
          <p:nvPr>
            <p:ph sz="half" idx="1"/>
          </p:nvPr>
        </p:nvSpPr>
        <p:spPr>
          <a:xfrm>
            <a:off x="1573967" y="1061126"/>
            <a:ext cx="4490803" cy="4351338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Дано: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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=80%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S=0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84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мм</a:t>
            </a:r>
            <a:r>
              <a:rPr lang="ru-RU" sz="24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=220В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=20 мин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=4л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=10</a:t>
            </a:r>
            <a:r>
              <a:rPr lang="ru-RU" sz="2400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=90</a:t>
            </a:r>
            <a:r>
              <a:rPr lang="ru-RU" sz="2400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19" name="Содержимое 18"/>
          <p:cNvSpPr>
            <a:spLocks noGrp="1"/>
          </p:cNvSpPr>
          <p:nvPr>
            <p:ph sz="half" idx="2"/>
          </p:nvPr>
        </p:nvSpPr>
        <p:spPr>
          <a:xfrm>
            <a:off x="6217169" y="1106096"/>
            <a:ext cx="5729991" cy="31061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Решение: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3432747" y="1274163"/>
            <a:ext cx="14990" cy="4317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5908623" y="1261672"/>
            <a:ext cx="14990" cy="4317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 flipV="1">
            <a:off x="1169233" y="5201587"/>
            <a:ext cx="2475875" cy="2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454046" y="5469178"/>
            <a:ext cx="18587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Найти: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l-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114364" y="1130721"/>
            <a:ext cx="612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571011" y="3079442"/>
            <a:ext cx="1879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20*60=1200с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413440" y="3634078"/>
            <a:ext cx="22028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4:1000=0,004м</a:t>
            </a:r>
            <a:r>
              <a:rPr lang="ru-RU" sz="24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036040" y="1629621"/>
            <a:ext cx="5881141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7. Выполним вычисление:</a:t>
            </a:r>
          </a:p>
          <a:p>
            <a:pPr algn="just"/>
            <a:endParaRPr lang="ru-RU" sz="2400" dirty="0" smtClean="0"/>
          </a:p>
          <a:p>
            <a:pPr algn="just"/>
            <a:r>
              <a:rPr lang="en-US" sz="2400" dirty="0" smtClean="0"/>
              <a:t>l=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ru-RU" sz="2400" dirty="0" smtClean="0"/>
          </a:p>
          <a:p>
            <a:pPr algn="just"/>
            <a:r>
              <a:rPr lang="ru-RU" sz="2400" dirty="0" smtClean="0"/>
              <a:t> </a:t>
            </a:r>
            <a:r>
              <a:rPr lang="en-US" sz="2400" dirty="0" smtClean="0"/>
              <a:t>l</a:t>
            </a:r>
            <a:r>
              <a:rPr lang="ru-RU" sz="2400" dirty="0" smtClean="0"/>
              <a:t>=</a:t>
            </a: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26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,4м</a:t>
            </a: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Ответ: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26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,4м</a:t>
            </a: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9095" y="1094282"/>
            <a:ext cx="95250" cy="438150"/>
          </a:xfrm>
          <a:prstGeom prst="rect">
            <a:avLst/>
          </a:prstGeom>
          <a:noFill/>
        </p:spPr>
      </p:pic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809625" y="10668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7225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83560" y="2278506"/>
            <a:ext cx="4127374" cy="674557"/>
          </a:xfrm>
          <a:prstGeom prst="rect">
            <a:avLst/>
          </a:prstGeom>
          <a:noFill/>
        </p:spPr>
      </p:pic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65691" y="3449945"/>
            <a:ext cx="1174699" cy="6429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74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-21311" y="971903"/>
            <a:ext cx="12192000" cy="145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823405361"/>
              </p:ext>
            </p:extLst>
          </p:nvPr>
        </p:nvGraphicFramePr>
        <p:xfrm>
          <a:off x="0" y="239842"/>
          <a:ext cx="12192000" cy="536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1">
            <a:hlinkClick r:id="rId8" action="ppaction://hlinksldjump"/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841521" y="5942594"/>
            <a:ext cx="1169066" cy="705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54636" y="1389646"/>
            <a:ext cx="1122763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Проект направлен на повышение качества выполнения заданий ЕГЭ по теме: «Электродинамика» 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 выполнении задач базового, повышенного и высокого уровней сложности.</a:t>
            </a:r>
            <a:endParaRPr kumimoji="0" lang="ru-RU" sz="4400" b="1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4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-21311" y="971903"/>
            <a:ext cx="12192000" cy="145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73965" y="1094281"/>
            <a:ext cx="103731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/>
              <a:t>	</a:t>
            </a:r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34321"/>
            <a:ext cx="1426333" cy="582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612350860"/>
              </p:ext>
            </p:extLst>
          </p:nvPr>
        </p:nvGraphicFramePr>
        <p:xfrm>
          <a:off x="0" y="194872"/>
          <a:ext cx="12192000" cy="536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50" name="AutoShape 2" descr="https://yastatic.net/s3/edu/tex/6540869ee102c1f8bec86cbc8be35045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5" name="AutoShape 3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7" name="AutoShape 5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Содержимое 17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439056" y="1261690"/>
                <a:ext cx="10752944" cy="4351338"/>
              </a:xfrm>
            </p:spPr>
            <p:txBody>
              <a:bodyPr/>
              <a:lstStyle/>
              <a:p>
                <a:pPr algn="just">
                  <a:buNone/>
                </a:pPr>
                <a:r>
                  <a:rPr lang="ru-RU" dirty="0" smtClean="0">
                    <a:latin typeface="Times New Roman" pitchFamily="18" charset="0"/>
                    <a:cs typeface="Times New Roman" pitchFamily="18" charset="0"/>
                  </a:rPr>
                  <a:t>Задача 2.</a:t>
                </a:r>
                <a:endParaRPr lang="ru-RU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just">
                  <a:lnSpc>
                    <a:spcPct val="100000"/>
                  </a:lnSpc>
                  <a:buNone/>
                </a:pP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Лебёдка поднимает бетонную плиту прямоугольной формы</a:t>
                </a:r>
              </a:p>
              <a:p>
                <a:pPr algn="just">
                  <a:lnSpc>
                    <a:spcPct val="100000"/>
                  </a:lnSpc>
                  <a:buNone/>
                </a:pP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толщиной </a:t>
                </a:r>
                <a:r>
                  <a:rPr lang="en-US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площадью </a:t>
                </a:r>
                <a:r>
                  <a:rPr lang="en-US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без начальной скорости с ускорением </a:t>
                </a:r>
                <a:r>
                  <a:rPr lang="ru-RU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</a:t>
                </a: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в</a:t>
                </a:r>
              </a:p>
              <a:p>
                <a:pPr algn="just">
                  <a:lnSpc>
                    <a:spcPct val="100000"/>
                  </a:lnSpc>
                  <a:buNone/>
                </a:pP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течение времени </a:t>
                </a:r>
                <a:r>
                  <a:rPr lang="en-US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Сила тока в двигателе </a:t>
                </a:r>
                <a:r>
                  <a:rPr lang="en-US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плотность бетона </a:t>
                </a:r>
                <a14:m>
                  <m:oMath xmlns:m="http://schemas.openxmlformats.org/officeDocument/2006/math">
                    <m:r>
                      <a:rPr lang="ru-RU" b="1" i="1"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ru-RU" b="1" dirty="0" smtClean="0">
                    <a:latin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00000"/>
                  </a:lnSpc>
                  <a:buNone/>
                </a:pP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Найти напряжение на зажимах двигателя.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Содержимое 1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439056" y="1261690"/>
                <a:ext cx="10752944" cy="4351338"/>
              </a:xfrm>
              <a:blipFill rotWithShape="0">
                <a:blip r:embed="rId9" cstate="print"/>
                <a:stretch>
                  <a:fillRect l="-1134" t="-25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Куб 1"/>
          <p:cNvSpPr/>
          <p:nvPr/>
        </p:nvSpPr>
        <p:spPr>
          <a:xfrm>
            <a:off x="8642294" y="5126154"/>
            <a:ext cx="2581359" cy="513995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9920348" y="3965915"/>
            <a:ext cx="12625" cy="1188000"/>
          </a:xfrm>
          <a:prstGeom prst="line">
            <a:avLst/>
          </a:prstGeom>
          <a:ln w="317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9063080" y="3689968"/>
            <a:ext cx="0" cy="590719"/>
          </a:xfrm>
          <a:prstGeom prst="straightConnector1">
            <a:avLst/>
          </a:prstGeom>
          <a:ln w="25400"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5356927" y="2694648"/>
            <a:ext cx="121381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53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-21311" y="971903"/>
            <a:ext cx="12192000" cy="145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142039" y="971903"/>
            <a:ext cx="103731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/>
              <a:t>	</a:t>
            </a:r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34321"/>
            <a:ext cx="1426333" cy="582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043460060"/>
              </p:ext>
            </p:extLst>
          </p:nvPr>
        </p:nvGraphicFramePr>
        <p:xfrm>
          <a:off x="0" y="194872"/>
          <a:ext cx="12192000" cy="536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50" name="AutoShape 2" descr="https://yastatic.net/s3/edu/tex/6540869ee102c1f8bec86cbc8be35045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5" name="AutoShape 3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7" name="AutoShape 5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Содержимое 17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573967" y="1061126"/>
                <a:ext cx="4490803" cy="4351338"/>
              </a:xfrm>
            </p:spPr>
            <p:txBody>
              <a:bodyPr/>
              <a:lstStyle/>
              <a:p>
                <a:pPr>
                  <a:buNone/>
                </a:pP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Дано:</a:t>
                </a:r>
              </a:p>
              <a:p>
                <a:pPr>
                  <a:buNone/>
                </a:pP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endParaRPr lang="en-US" sz="24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:r>
                  <a:rPr lang="ru-RU" sz="2400" dirty="0" smtClean="0"/>
                  <a:t> </a:t>
                </a:r>
                <a14:m>
                  <m:oMath xmlns:m="http://schemas.openxmlformats.org/officeDocument/2006/math">
                    <m:r>
                      <a:rPr lang="ru-RU" sz="2400" b="1" i="1">
                        <a:latin typeface="Cambria Math" panose="02040503050406030204" pitchFamily="18" charset="0"/>
                      </a:rPr>
                      <m:t>𝝆</m:t>
                    </m:r>
                    <m:r>
                      <a:rPr lang="ru-RU" sz="24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ru-RU" sz="2400" b="1" i="1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buNone/>
                </a:pP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endParaRPr lang="ru-RU" sz="2400" b="1" i="1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buNone/>
                </a:pPr>
                <a:r>
                  <a:rPr lang="en-US" sz="2400" b="1" i="1" dirty="0" smtClean="0">
                    <a:latin typeface="Times New Roman" pitchFamily="18" charset="0"/>
                    <a:cs typeface="Times New Roman" pitchFamily="18" charset="0"/>
                  </a:rPr>
                  <a:t>a</a:t>
                </a:r>
              </a:p>
              <a:p>
                <a:pPr>
                  <a:buNone/>
                </a:pPr>
                <a:r>
                  <a:rPr lang="en-US" sz="2400" b="1" i="1" dirty="0" smtClean="0">
                    <a:latin typeface="Times New Roman" pitchFamily="18" charset="0"/>
                    <a:cs typeface="Times New Roman" pitchFamily="18" charset="0"/>
                  </a:rPr>
                  <a:t>I</a:t>
                </a:r>
                <a:endParaRPr lang="en-US" sz="14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Содержимое 1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573967" y="1061126"/>
                <a:ext cx="4490803" cy="4351338"/>
              </a:xfrm>
              <a:blipFill rotWithShape="0">
                <a:blip r:embed="rId9" cstate="print"/>
                <a:stretch>
                  <a:fillRect l="-2035" t="-19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Содержимое 18"/>
          <p:cNvSpPr>
            <a:spLocks noGrp="1"/>
          </p:cNvSpPr>
          <p:nvPr>
            <p:ph sz="half" idx="2"/>
          </p:nvPr>
        </p:nvSpPr>
        <p:spPr>
          <a:xfrm>
            <a:off x="3507698" y="1061126"/>
            <a:ext cx="6130977" cy="4351338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Решение: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Работа тока по подъему плиты может быть определена формулами:</a:t>
            </a:r>
          </a:p>
          <a:p>
            <a:pPr>
              <a:lnSpc>
                <a:spcPct val="100000"/>
              </a:lnSpc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А=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U*I*t   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(1)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A=F*S=F</a:t>
            </a:r>
            <a:r>
              <a:rPr lang="ru-RU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h  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сила натяжения каната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(Н)</a:t>
            </a:r>
          </a:p>
          <a:p>
            <a:pPr>
              <a:lnSpc>
                <a:spcPct val="100000"/>
              </a:lnSpc>
              <a:buNone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H="1" flipV="1">
            <a:off x="2866969" y="1204281"/>
            <a:ext cx="31704" cy="43513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1241686" y="3793265"/>
            <a:ext cx="1671977" cy="8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454046" y="4045299"/>
            <a:ext cx="193373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Найти: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6432" y="2727016"/>
            <a:ext cx="13756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91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-21311" y="971903"/>
            <a:ext cx="12192000" cy="145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162136" y="939678"/>
            <a:ext cx="103731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/>
              <a:t>	</a:t>
            </a:r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34321"/>
            <a:ext cx="1426333" cy="582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686775230"/>
              </p:ext>
            </p:extLst>
          </p:nvPr>
        </p:nvGraphicFramePr>
        <p:xfrm>
          <a:off x="0" y="194872"/>
          <a:ext cx="12192000" cy="536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50" name="AutoShape 2" descr="https://yastatic.net/s3/edu/tex/6540869ee102c1f8bec86cbc8be35045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5" name="AutoShape 3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7" name="AutoShape 5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Содержимое 17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573967" y="1061126"/>
                <a:ext cx="4490803" cy="4351338"/>
              </a:xfrm>
            </p:spPr>
            <p:txBody>
              <a:bodyPr/>
              <a:lstStyle/>
              <a:p>
                <a:pPr>
                  <a:buNone/>
                </a:pP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Дано:</a:t>
                </a:r>
              </a:p>
              <a:p>
                <a:pPr>
                  <a:buNone/>
                </a:pP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endParaRPr lang="en-US" sz="24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:r>
                  <a:rPr lang="ru-RU" sz="2400" dirty="0" smtClean="0"/>
                  <a:t> </a:t>
                </a:r>
                <a14:m>
                  <m:oMath xmlns:m="http://schemas.openxmlformats.org/officeDocument/2006/math">
                    <m:r>
                      <a:rPr lang="ru-RU" sz="2400" b="1" i="1">
                        <a:latin typeface="Cambria Math" panose="02040503050406030204" pitchFamily="18" charset="0"/>
                      </a:rPr>
                      <m:t>𝝆</m:t>
                    </m:r>
                    <m:r>
                      <a:rPr lang="ru-RU" sz="24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ru-RU" sz="2400" b="1" i="1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buNone/>
                </a:pP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endParaRPr lang="ru-RU" sz="2400" b="1" i="1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buNone/>
                </a:pPr>
                <a:r>
                  <a:rPr lang="en-US" sz="2400" b="1" i="1" dirty="0" smtClean="0">
                    <a:latin typeface="Times New Roman" pitchFamily="18" charset="0"/>
                    <a:cs typeface="Times New Roman" pitchFamily="18" charset="0"/>
                  </a:rPr>
                  <a:t>a</a:t>
                </a:r>
              </a:p>
              <a:p>
                <a:pPr>
                  <a:buNone/>
                </a:pPr>
                <a:r>
                  <a:rPr lang="en-US" sz="2400" b="1" i="1" dirty="0" smtClean="0">
                    <a:latin typeface="Times New Roman" pitchFamily="18" charset="0"/>
                    <a:cs typeface="Times New Roman" pitchFamily="18" charset="0"/>
                  </a:rPr>
                  <a:t>I</a:t>
                </a:r>
                <a:endParaRPr lang="en-US" sz="14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Содержимое 1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573967" y="1061126"/>
                <a:ext cx="4490803" cy="4351338"/>
              </a:xfrm>
              <a:blipFill rotWithShape="0">
                <a:blip r:embed="rId9" cstate="print"/>
                <a:stretch>
                  <a:fillRect l="-2035" t="-19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Содержимое 18"/>
          <p:cNvSpPr>
            <a:spLocks noGrp="1"/>
          </p:cNvSpPr>
          <p:nvPr>
            <p:ph sz="half" idx="2"/>
          </p:nvPr>
        </p:nvSpPr>
        <p:spPr>
          <a:xfrm>
            <a:off x="3507698" y="1061126"/>
            <a:ext cx="6753003" cy="4351338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Решение: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плиту  действуют:</a:t>
            </a:r>
          </a:p>
          <a:p>
            <a:pPr>
              <a:lnSpc>
                <a:spcPct val="10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направленная вверх сила натяжения каната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направленная вниз сила тяжести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mq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H="1" flipV="1">
            <a:off x="2866969" y="1204281"/>
            <a:ext cx="31704" cy="43513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1241686" y="3793265"/>
            <a:ext cx="1671977" cy="8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454046" y="4045299"/>
            <a:ext cx="193373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Найти: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Куб 14"/>
          <p:cNvSpPr/>
          <p:nvPr/>
        </p:nvSpPr>
        <p:spPr>
          <a:xfrm>
            <a:off x="5808501" y="4898469"/>
            <a:ext cx="2581359" cy="513995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7099180" y="3795607"/>
            <a:ext cx="12625" cy="1188000"/>
          </a:xfrm>
          <a:prstGeom prst="line">
            <a:avLst/>
          </a:prstGeom>
          <a:ln w="317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6206591" y="3608329"/>
            <a:ext cx="0" cy="590719"/>
          </a:xfrm>
          <a:prstGeom prst="straightConnector1">
            <a:avLst/>
          </a:prstGeom>
          <a:ln w="25400"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 стрелкой 2"/>
          <p:cNvCxnSpPr/>
          <p:nvPr/>
        </p:nvCxnSpPr>
        <p:spPr>
          <a:xfrm>
            <a:off x="7102252" y="5211567"/>
            <a:ext cx="12625" cy="1101624"/>
          </a:xfrm>
          <a:prstGeom prst="straightConnector1">
            <a:avLst/>
          </a:prstGeom>
          <a:ln w="41275">
            <a:solidFill>
              <a:schemeClr val="accent2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 flipV="1">
            <a:off x="7099180" y="4287599"/>
            <a:ext cx="3559" cy="707903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6619562" y="5943859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mq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54904" y="4296841"/>
            <a:ext cx="452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6739466" y="6019517"/>
            <a:ext cx="2398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6708194" y="4389607"/>
            <a:ext cx="2398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1812616" y="2751292"/>
            <a:ext cx="9710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65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5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25 L -2.91667E-6 2.22222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-21311" y="971903"/>
            <a:ext cx="12192000" cy="145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0179264" y="3976067"/>
            <a:ext cx="526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(3)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34321"/>
            <a:ext cx="1426333" cy="582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275729219"/>
              </p:ext>
            </p:extLst>
          </p:nvPr>
        </p:nvGraphicFramePr>
        <p:xfrm>
          <a:off x="0" y="194872"/>
          <a:ext cx="12192000" cy="536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50" name="AutoShape 2" descr="https://yastatic.net/s3/edu/tex/6540869ee102c1f8bec86cbc8be35045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5" name="AutoShape 3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7" name="AutoShape 5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Содержимое 17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546254" y="1061126"/>
                <a:ext cx="4490803" cy="4351338"/>
              </a:xfrm>
            </p:spPr>
            <p:txBody>
              <a:bodyPr/>
              <a:lstStyle/>
              <a:p>
                <a:pPr>
                  <a:buNone/>
                </a:pP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Дано:</a:t>
                </a:r>
              </a:p>
              <a:p>
                <a:pPr>
                  <a:buNone/>
                </a:pP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endParaRPr lang="en-US" sz="24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:r>
                  <a:rPr lang="ru-RU" sz="2400" dirty="0" smtClean="0"/>
                  <a:t> </a:t>
                </a:r>
                <a14:m>
                  <m:oMath xmlns:m="http://schemas.openxmlformats.org/officeDocument/2006/math">
                    <m:r>
                      <a:rPr lang="ru-RU" sz="2400" b="1" i="1">
                        <a:latin typeface="Cambria Math" panose="02040503050406030204" pitchFamily="18" charset="0"/>
                      </a:rPr>
                      <m:t>𝝆</m:t>
                    </m:r>
                    <m:r>
                      <a:rPr lang="ru-RU" sz="24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ru-RU" sz="2400" b="1" i="1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buNone/>
                </a:pP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endParaRPr lang="ru-RU" sz="2400" b="1" i="1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buNone/>
                </a:pPr>
                <a:r>
                  <a:rPr lang="en-US" sz="2400" b="1" i="1" dirty="0" smtClean="0">
                    <a:latin typeface="Times New Roman" pitchFamily="18" charset="0"/>
                    <a:cs typeface="Times New Roman" pitchFamily="18" charset="0"/>
                  </a:rPr>
                  <a:t>a</a:t>
                </a:r>
              </a:p>
              <a:p>
                <a:pPr>
                  <a:buNone/>
                </a:pPr>
                <a:r>
                  <a:rPr lang="en-US" sz="2400" b="1" i="1" dirty="0" smtClean="0">
                    <a:latin typeface="Times New Roman" pitchFamily="18" charset="0"/>
                    <a:cs typeface="Times New Roman" pitchFamily="18" charset="0"/>
                  </a:rPr>
                  <a:t>I</a:t>
                </a:r>
                <a:endParaRPr lang="en-US" sz="14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Содержимое 1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546254" y="1061126"/>
                <a:ext cx="4490803" cy="4351338"/>
              </a:xfrm>
              <a:blipFill rotWithShape="0">
                <a:blip r:embed="rId9" cstate="print"/>
                <a:stretch>
                  <a:fillRect l="-2174" t="-19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Содержимое 18"/>
          <p:cNvSpPr>
            <a:spLocks noGrp="1"/>
          </p:cNvSpPr>
          <p:nvPr>
            <p:ph sz="half" idx="2"/>
          </p:nvPr>
        </p:nvSpPr>
        <p:spPr>
          <a:xfrm>
            <a:off x="3507698" y="1074599"/>
            <a:ext cx="6130977" cy="929538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Решение: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 второму закону Ньютона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=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H="1" flipV="1">
            <a:off x="2866969" y="1204281"/>
            <a:ext cx="31704" cy="43513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1241686" y="3793265"/>
            <a:ext cx="1671977" cy="8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454046" y="4045299"/>
            <a:ext cx="193373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Найти: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40482" y="1591952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036863" y="1544372"/>
            <a:ext cx="614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mq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07698" y="2135724"/>
            <a:ext cx="64455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Отсюда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=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+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775293" y="2152232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mq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707834" y="2152232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507698" y="2560920"/>
            <a:ext cx="64455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=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847021" y="2560920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/>
              <p:cNvSpPr/>
              <p:nvPr/>
            </p:nvSpPr>
            <p:spPr>
              <a:xfrm>
                <a:off x="3507698" y="3138404"/>
                <a:ext cx="6445506" cy="8124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ru-RU" dirty="0" smtClean="0">
                    <a:latin typeface="Times New Roman" pitchFamily="18" charset="0"/>
                    <a:cs typeface="Times New Roman" pitchFamily="18" charset="0"/>
                  </a:rPr>
                  <a:t>6. Высоту подъёма плиты найдем по формуле кинематики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 h</a:t>
                </a:r>
                <a:r>
                  <a:rPr lang="ru-RU" dirty="0" smtClean="0">
                    <a:latin typeface="Times New Roman" pitchFamily="18" charset="0"/>
                    <a:cs typeface="Times New Roman" pitchFamily="18" charset="0"/>
                  </a:rPr>
                  <a:t>=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𝒂</m:t>
                        </m:r>
                        <m:sSup>
                          <m:sSupPr>
                            <m:ctrlPr>
                              <a:rPr lang="ru-RU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ru-RU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b="1" i="1" dirty="0" smtClean="0">
                    <a:latin typeface="Times New Roman" pitchFamily="18" charset="0"/>
                    <a:cs typeface="Times New Roman" pitchFamily="18" charset="0"/>
                  </a:rPr>
                  <a:t>   </a:t>
                </a:r>
                <a:endPara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Прямоугольник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7698" y="3138404"/>
                <a:ext cx="6445506" cy="812402"/>
              </a:xfrm>
              <a:prstGeom prst="rect">
                <a:avLst/>
              </a:prstGeom>
              <a:blipFill rotWithShape="0">
                <a:blip r:embed="rId10" cstate="print"/>
                <a:stretch>
                  <a:fillRect l="-756" t="-4511" b="-375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Прямоугольник 26"/>
              <p:cNvSpPr/>
              <p:nvPr/>
            </p:nvSpPr>
            <p:spPr>
              <a:xfrm>
                <a:off x="3507697" y="3908421"/>
                <a:ext cx="7054532" cy="5354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7</a:t>
                </a:r>
                <a:r>
                  <a:rPr lang="ru-RU" dirty="0" smtClean="0">
                    <a:latin typeface="Times New Roman" pitchFamily="18" charset="0"/>
                    <a:cs typeface="Times New Roman" pitchFamily="18" charset="0"/>
                  </a:rPr>
                  <a:t>. Подставим в формулу 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(2)</a:t>
                </a:r>
                <a:r>
                  <a:rPr lang="ru-RU" dirty="0" smtClean="0">
                    <a:latin typeface="Times New Roman" pitchFamily="18" charset="0"/>
                    <a:cs typeface="Times New Roman" pitchFamily="18" charset="0"/>
                  </a:rPr>
                  <a:t> выражения для </a:t>
                </a:r>
                <a:r>
                  <a:rPr lang="ru-RU" b="1" i="1" dirty="0" smtClean="0">
                    <a:latin typeface="Times New Roman" pitchFamily="18" charset="0"/>
                    <a:cs typeface="Times New Roman" pitchFamily="18" charset="0"/>
                  </a:rPr>
                  <a:t>     </a:t>
                </a:r>
                <a:r>
                  <a:rPr lang="ru-RU" dirty="0" smtClean="0">
                    <a:latin typeface="Times New Roman" pitchFamily="18" charset="0"/>
                    <a:cs typeface="Times New Roman" pitchFamily="18" charset="0"/>
                  </a:rPr>
                  <a:t>и</a:t>
                </a:r>
                <a:r>
                  <a:rPr lang="ru-RU" b="1" i="1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i="1" dirty="0" smtClean="0">
                    <a:latin typeface="Times New Roman" pitchFamily="18" charset="0"/>
                    <a:cs typeface="Times New Roman" pitchFamily="18" charset="0"/>
                  </a:rPr>
                  <a:t>h</a:t>
                </a:r>
                <a:r>
                  <a:rPr lang="ru-RU" b="1" i="1" dirty="0" smtClean="0">
                    <a:latin typeface="Times New Roman" pitchFamily="18" charset="0"/>
                    <a:cs typeface="Times New Roman" pitchFamily="18" charset="0"/>
                  </a:rPr>
                  <a:t>.   А= </a:t>
                </a:r>
                <a:r>
                  <a:rPr lang="en-US" b="1" i="1" dirty="0" smtClean="0"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ru-RU" b="1" i="1" dirty="0" smtClean="0">
                    <a:latin typeface="Times New Roman" pitchFamily="18" charset="0"/>
                    <a:cs typeface="Times New Roman" pitchFamily="18" charset="0"/>
                  </a:rPr>
                  <a:t> (</a:t>
                </a:r>
                <a:r>
                  <a:rPr lang="en-US" b="1" i="1" dirty="0" smtClean="0">
                    <a:latin typeface="Times New Roman" pitchFamily="18" charset="0"/>
                    <a:cs typeface="Times New Roman" pitchFamily="18" charset="0"/>
                  </a:rPr>
                  <a:t>a</a:t>
                </a:r>
                <a:r>
                  <a:rPr lang="ru-RU" b="1" i="1" dirty="0" smtClean="0">
                    <a:latin typeface="Times New Roman" pitchFamily="18" charset="0"/>
                    <a:cs typeface="Times New Roman" pitchFamily="18" charset="0"/>
                  </a:rPr>
                  <a:t> +</a:t>
                </a:r>
                <a:r>
                  <a:rPr lang="en-US" b="1" i="1" dirty="0" smtClean="0">
                    <a:latin typeface="Times New Roman" pitchFamily="18" charset="0"/>
                    <a:cs typeface="Times New Roman" pitchFamily="18" charset="0"/>
                  </a:rPr>
                  <a:t>q</a:t>
                </a:r>
                <a:r>
                  <a:rPr lang="ru-RU" b="1" i="1" dirty="0" smtClean="0">
                    <a:latin typeface="Times New Roman" pitchFamily="18" charset="0"/>
                    <a:cs typeface="Times New Roman" pitchFamily="18" charset="0"/>
                  </a:rPr>
                  <a:t>)</a:t>
                </a:r>
                <a:r>
                  <a:rPr lang="ru-RU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𝒂</m:t>
                        </m:r>
                        <m:sSup>
                          <m:sSupPr>
                            <m:ctrlPr>
                              <a:rPr lang="ru-RU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ru-RU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Прямоугольник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7697" y="3908421"/>
                <a:ext cx="7054532" cy="535403"/>
              </a:xfrm>
              <a:prstGeom prst="rect">
                <a:avLst/>
              </a:prstGeom>
              <a:blipFill rotWithShape="0">
                <a:blip r:embed="rId11" cstate="print"/>
                <a:stretch>
                  <a:fillRect l="-691" b="-56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Прямоугольник 27"/>
          <p:cNvSpPr/>
          <p:nvPr/>
        </p:nvSpPr>
        <p:spPr>
          <a:xfrm>
            <a:off x="7791553" y="3991456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Прямоугольник 28"/>
              <p:cNvSpPr/>
              <p:nvPr/>
            </p:nvSpPr>
            <p:spPr>
              <a:xfrm>
                <a:off x="3507696" y="4727041"/>
                <a:ext cx="7546024" cy="5354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8</a:t>
                </a:r>
                <a:r>
                  <a:rPr lang="ru-RU" dirty="0" smtClean="0">
                    <a:latin typeface="Times New Roman" pitchFamily="18" charset="0"/>
                    <a:cs typeface="Times New Roman" pitchFamily="18" charset="0"/>
                  </a:rPr>
                  <a:t>. Приравняем правые части равенств (1) и (3)        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U*I*t</a:t>
                </a:r>
                <a:r>
                  <a:rPr lang="ru-RU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b="1" i="1" dirty="0" smtClean="0">
                    <a:latin typeface="Times New Roman" pitchFamily="18" charset="0"/>
                    <a:cs typeface="Times New Roman" pitchFamily="18" charset="0"/>
                  </a:rPr>
                  <a:t>= </a:t>
                </a:r>
                <a:r>
                  <a:rPr lang="en-US" b="1" i="1" dirty="0" smtClean="0"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ru-RU" b="1" i="1" dirty="0" smtClean="0">
                    <a:latin typeface="Times New Roman" pitchFamily="18" charset="0"/>
                    <a:cs typeface="Times New Roman" pitchFamily="18" charset="0"/>
                  </a:rPr>
                  <a:t> (</a:t>
                </a:r>
                <a:r>
                  <a:rPr lang="en-US" b="1" i="1" dirty="0" smtClean="0">
                    <a:latin typeface="Times New Roman" pitchFamily="18" charset="0"/>
                    <a:cs typeface="Times New Roman" pitchFamily="18" charset="0"/>
                  </a:rPr>
                  <a:t>a</a:t>
                </a:r>
                <a:r>
                  <a:rPr lang="ru-RU" b="1" i="1" dirty="0" smtClean="0">
                    <a:latin typeface="Times New Roman" pitchFamily="18" charset="0"/>
                    <a:cs typeface="Times New Roman" pitchFamily="18" charset="0"/>
                  </a:rPr>
                  <a:t> +</a:t>
                </a:r>
                <a:r>
                  <a:rPr lang="en-US" b="1" i="1" dirty="0" smtClean="0">
                    <a:latin typeface="Times New Roman" pitchFamily="18" charset="0"/>
                    <a:cs typeface="Times New Roman" pitchFamily="18" charset="0"/>
                  </a:rPr>
                  <a:t>q</a:t>
                </a:r>
                <a:r>
                  <a:rPr lang="ru-RU" b="1" i="1" dirty="0" smtClean="0">
                    <a:latin typeface="Times New Roman" pitchFamily="18" charset="0"/>
                    <a:cs typeface="Times New Roman" pitchFamily="18" charset="0"/>
                  </a:rPr>
                  <a:t>)</a:t>
                </a:r>
                <a:r>
                  <a:rPr lang="ru-RU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𝒂</m:t>
                        </m:r>
                        <m:sSup>
                          <m:sSupPr>
                            <m:ctrlPr>
                              <a:rPr lang="ru-RU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Прямоугольник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7696" y="4727041"/>
                <a:ext cx="7546024" cy="535403"/>
              </a:xfrm>
              <a:prstGeom prst="rect">
                <a:avLst/>
              </a:prstGeom>
              <a:blipFill rotWithShape="0">
                <a:blip r:embed="rId12" cstate="print"/>
                <a:stretch>
                  <a:fillRect l="-646" b="-56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Прямоугольник 29"/>
              <p:cNvSpPr/>
              <p:nvPr/>
            </p:nvSpPr>
            <p:spPr>
              <a:xfrm>
                <a:off x="3507696" y="5494732"/>
                <a:ext cx="7546024" cy="5336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ru-RU" dirty="0" smtClean="0">
                    <a:latin typeface="Times New Roman" pitchFamily="18" charset="0"/>
                    <a:cs typeface="Times New Roman" pitchFamily="18" charset="0"/>
                  </a:rPr>
                  <a:t>9. Выразим искомое напряжение 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   U</a:t>
                </a:r>
                <a:r>
                  <a:rPr lang="en-US" b="1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𝒎𝒂</m:t>
                        </m:r>
                        <m:sSup>
                          <m:sSupPr>
                            <m:ctrlPr>
                              <a:rPr lang="ru-RU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𝒒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𝑰𝒕</m:t>
                        </m:r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𝒎𝒂𝒕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𝒒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𝑰</m:t>
                        </m:r>
                      </m:den>
                    </m:f>
                  </m:oMath>
                </a14:m>
                <a:endPara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Прямоугольник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7696" y="5494732"/>
                <a:ext cx="7546024" cy="533672"/>
              </a:xfrm>
              <a:prstGeom prst="rect">
                <a:avLst/>
              </a:prstGeom>
              <a:blipFill rotWithShape="0">
                <a:blip r:embed="rId13" cstate="print"/>
                <a:stretch>
                  <a:fillRect l="-646" b="-68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Прямоугольник 5"/>
          <p:cNvSpPr/>
          <p:nvPr/>
        </p:nvSpPr>
        <p:spPr>
          <a:xfrm>
            <a:off x="1820708" y="2710832"/>
            <a:ext cx="9710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74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3" grpId="0"/>
      <p:bldP spid="25" grpId="0" animBg="1"/>
      <p:bldP spid="27" grpId="0" animBg="1"/>
      <p:bldP spid="28" grpId="0"/>
      <p:bldP spid="2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-21311" y="971903"/>
            <a:ext cx="12192000" cy="145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34321"/>
            <a:ext cx="1426333" cy="582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519808114"/>
              </p:ext>
            </p:extLst>
          </p:nvPr>
        </p:nvGraphicFramePr>
        <p:xfrm>
          <a:off x="0" y="194872"/>
          <a:ext cx="12192000" cy="536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50" name="AutoShape 2" descr="https://yastatic.net/s3/edu/tex/6540869ee102c1f8bec86cbc8be35045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5" name="AutoShape 3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7" name="AutoShape 5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Содержимое 17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546254" y="1061126"/>
                <a:ext cx="4490803" cy="4351338"/>
              </a:xfrm>
            </p:spPr>
            <p:txBody>
              <a:bodyPr/>
              <a:lstStyle/>
              <a:p>
                <a:pPr>
                  <a:buNone/>
                </a:pPr>
                <a:r>
                  <a:rPr lang="ru-RU" sz="2000" dirty="0" smtClean="0">
                    <a:latin typeface="Times New Roman" pitchFamily="18" charset="0"/>
                    <a:cs typeface="Times New Roman" pitchFamily="18" charset="0"/>
                  </a:rPr>
                  <a:t>Дано:</a:t>
                </a:r>
              </a:p>
              <a:p>
                <a:pPr>
                  <a:buNone/>
                </a:pPr>
                <a:r>
                  <a:rPr lang="en-US" sz="2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endParaRPr lang="en-US" sz="20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:r>
                  <a:rPr lang="ru-RU" sz="2000" dirty="0" smtClean="0"/>
                  <a:t> </a:t>
                </a:r>
                <a14:m>
                  <m:oMath xmlns:m="http://schemas.openxmlformats.org/officeDocument/2006/math">
                    <m:r>
                      <a:rPr lang="ru-RU" sz="2000" b="1" i="1">
                        <a:latin typeface="Cambria Math" panose="02040503050406030204" pitchFamily="18" charset="0"/>
                      </a:rPr>
                      <m:t>𝝆</m:t>
                    </m:r>
                    <m:r>
                      <a:rPr lang="ru-RU" sz="20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ru-RU" sz="2000" b="1" i="1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buNone/>
                </a:pPr>
                <a:r>
                  <a:rPr lang="en-US" sz="2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endParaRPr lang="ru-RU" sz="2000" b="1" i="1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buNone/>
                </a:pPr>
                <a:r>
                  <a:rPr lang="en-US" sz="2000" b="1" i="1" dirty="0" smtClean="0">
                    <a:latin typeface="Times New Roman" pitchFamily="18" charset="0"/>
                    <a:cs typeface="Times New Roman" pitchFamily="18" charset="0"/>
                  </a:rPr>
                  <a:t>a</a:t>
                </a:r>
              </a:p>
              <a:p>
                <a:pPr>
                  <a:buNone/>
                </a:pPr>
                <a:r>
                  <a:rPr lang="en-US" sz="2000" b="1" i="1" dirty="0" smtClean="0">
                    <a:latin typeface="Times New Roman" pitchFamily="18" charset="0"/>
                    <a:cs typeface="Times New Roman" pitchFamily="18" charset="0"/>
                  </a:rPr>
                  <a:t>I</a:t>
                </a:r>
                <a:endParaRPr lang="en-US" sz="12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Содержимое 1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546254" y="1061126"/>
                <a:ext cx="4490803" cy="4351338"/>
              </a:xfrm>
              <a:blipFill rotWithShape="0">
                <a:blip r:embed="rId9" cstate="print"/>
                <a:stretch>
                  <a:fillRect l="-1495" t="-140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Содержимое 18"/>
          <p:cNvSpPr>
            <a:spLocks noGrp="1"/>
          </p:cNvSpPr>
          <p:nvPr>
            <p:ph sz="half" idx="2"/>
          </p:nvPr>
        </p:nvSpPr>
        <p:spPr>
          <a:xfrm>
            <a:off x="3507698" y="1061126"/>
            <a:ext cx="6130977" cy="4351338"/>
          </a:xfrm>
        </p:spPr>
        <p:txBody>
          <a:bodyPr/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Решение: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H="1" flipV="1">
            <a:off x="2866969" y="1204281"/>
            <a:ext cx="31704" cy="43513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1241686" y="3793265"/>
            <a:ext cx="1671977" cy="8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454046" y="4106854"/>
            <a:ext cx="1933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Найти: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Прямоугольник 30"/>
              <p:cNvSpPr/>
              <p:nvPr/>
            </p:nvSpPr>
            <p:spPr>
              <a:xfrm>
                <a:off x="3584760" y="1696659"/>
                <a:ext cx="7546024" cy="25219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 smtClean="0">
                    <a:latin typeface="Times New Roman" pitchFamily="18" charset="0"/>
                    <a:cs typeface="Times New Roman" pitchFamily="18" charset="0"/>
                  </a:rPr>
                  <a:t>10. С учётом того, что 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    </a:t>
                </a:r>
                <a:r>
                  <a:rPr lang="en-US" b="1" i="1" dirty="0" smtClean="0">
                    <a:latin typeface="Times New Roman" pitchFamily="18" charset="0"/>
                    <a:cs typeface="Times New Roman" pitchFamily="18" charset="0"/>
                  </a:rPr>
                  <a:t>m 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=</a:t>
                </a:r>
                <a:r>
                  <a:rPr lang="ru-RU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b="1" i="1">
                        <a:latin typeface="Cambria Math" panose="02040503050406030204" pitchFamily="18" charset="0"/>
                      </a:rPr>
                      <m:t>𝝆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𝐕</m:t>
                    </m:r>
                  </m:oMath>
                </a14:m>
                <a:r>
                  <a:rPr lang="en-US" b="1" i="1" dirty="0" smtClean="0">
                    <a:latin typeface="Times New Roman" pitchFamily="18" charset="0"/>
                    <a:cs typeface="Times New Roman" pitchFamily="18" charset="0"/>
                  </a:rPr>
                  <a:t>    </a:t>
                </a:r>
                <a:r>
                  <a:rPr lang="ru-RU" dirty="0" smtClean="0">
                    <a:latin typeface="Times New Roman" pitchFamily="18" charset="0"/>
                    <a:cs typeface="Times New Roman" pitchFamily="18" charset="0"/>
                  </a:rPr>
                  <a:t>и</a:t>
                </a:r>
                <a:r>
                  <a:rPr lang="ru-RU" b="1" i="1" dirty="0" smtClean="0">
                    <a:latin typeface="Times New Roman" pitchFamily="18" charset="0"/>
                    <a:cs typeface="Times New Roman" pitchFamily="18" charset="0"/>
                  </a:rPr>
                  <a:t>   </a:t>
                </a:r>
                <a:r>
                  <a:rPr lang="en-US" b="1" i="1" dirty="0" smtClean="0">
                    <a:latin typeface="Times New Roman" pitchFamily="18" charset="0"/>
                    <a:cs typeface="Times New Roman" pitchFamily="18" charset="0"/>
                  </a:rPr>
                  <a:t>V= h* S</a:t>
                </a:r>
                <a:endParaRPr lang="ru-RU" b="1" i="1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b="1" i="1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ru-RU" dirty="0">
                    <a:latin typeface="Times New Roman" pitchFamily="18" charset="0"/>
                    <a:cs typeface="Times New Roman" pitchFamily="18" charset="0"/>
                  </a:rPr>
                  <a:t>п</a:t>
                </a:r>
                <a:r>
                  <a:rPr lang="ru-RU" dirty="0" smtClean="0">
                    <a:latin typeface="Times New Roman" pitchFamily="18" charset="0"/>
                    <a:cs typeface="Times New Roman" pitchFamily="18" charset="0"/>
                  </a:rPr>
                  <a:t>олучим</a:t>
                </a:r>
                <a:r>
                  <a:rPr lang="ru-RU" b="1" i="1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dirty="0" smtClean="0">
                    <a:latin typeface="Times New Roman" pitchFamily="18" charset="0"/>
                    <a:cs typeface="Times New Roman" pitchFamily="18" charset="0"/>
                  </a:rPr>
                  <a:t>выражение для массы плиты    </a:t>
                </a:r>
                <a:r>
                  <a:rPr lang="en-US" b="1" i="1" dirty="0" smtClean="0">
                    <a:latin typeface="Times New Roman" pitchFamily="18" charset="0"/>
                    <a:cs typeface="Times New Roman" pitchFamily="18" charset="0"/>
                  </a:rPr>
                  <a:t>m 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=</a:t>
                </a:r>
                <a:r>
                  <a:rPr lang="ru-RU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b="1" i="1">
                        <a:latin typeface="Cambria Math" panose="02040503050406030204" pitchFamily="18" charset="0"/>
                      </a:rPr>
                      <m:t>𝝆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i="1" dirty="0">
                    <a:latin typeface="Times New Roman" pitchFamily="18" charset="0"/>
                    <a:cs typeface="Times New Roman" pitchFamily="18" charset="0"/>
                  </a:rPr>
                  <a:t>h* </a:t>
                </a:r>
                <a:r>
                  <a:rPr lang="en-US" b="1" i="1" dirty="0" smtClean="0">
                    <a:latin typeface="Times New Roman" pitchFamily="18" charset="0"/>
                    <a:cs typeface="Times New Roman" pitchFamily="18" charset="0"/>
                  </a:rPr>
                  <a:t>S</a:t>
                </a:r>
                <a:endParaRPr lang="ru-RU" b="1" i="1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00000"/>
                  </a:lnSpc>
                  <a:buNone/>
                </a:pP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ru-RU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00000"/>
                  </a:lnSpc>
                  <a:buNone/>
                </a:pPr>
                <a:endParaRPr lang="ru-RU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00000"/>
                  </a:lnSpc>
                  <a:buNone/>
                </a:pPr>
                <a:r>
                  <a:rPr lang="ru-RU" dirty="0" smtClean="0">
                    <a:latin typeface="Times New Roman" pitchFamily="18" charset="0"/>
                    <a:cs typeface="Times New Roman" pitchFamily="18" charset="0"/>
                  </a:rPr>
                  <a:t>11. Тогда напряжение можно определить по формуле: </a:t>
                </a:r>
                <a:endParaRPr lang="en-US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00000"/>
                  </a:lnSpc>
                  <a:buNone/>
                </a:pP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i="1" dirty="0" smtClean="0">
                    <a:latin typeface="Times New Roman" pitchFamily="18" charset="0"/>
                    <a:cs typeface="Times New Roman" pitchFamily="18" charset="0"/>
                  </a:rPr>
                  <a:t> U</a:t>
                </a:r>
                <a:r>
                  <a:rPr lang="ru-RU" b="1" i="1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smtClean="0"/>
                  <a:t>=</a:t>
                </a:r>
                <a:r>
                  <a:rPr lang="ru-RU" b="1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b="1" i="1">
                            <a:latin typeface="Cambria Math" panose="02040503050406030204" pitchFamily="18" charset="0"/>
                          </a:rPr>
                          <m:t>𝝆</m:t>
                        </m:r>
                        <m:r>
                          <a:rPr lang="en-US" sz="2000" b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m:rPr>
                            <m:nor/>
                          </m:rPr>
                          <a:rPr lang="en-US" sz="2000" b="1" i="1" dirty="0">
                            <a:latin typeface="Times New Roman" pitchFamily="18" charset="0"/>
                            <a:cs typeface="Times New Roman" pitchFamily="18" charset="0"/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en-US" sz="2000" b="1" i="1" dirty="0">
                            <a:latin typeface="Times New Roman" pitchFamily="18" charset="0"/>
                            <a:cs typeface="Times New Roman" pitchFamily="18" charset="0"/>
                          </a:rPr>
                          <m:t>∗ </m:t>
                        </m:r>
                        <m:r>
                          <m:rPr>
                            <m:nor/>
                          </m:rPr>
                          <a:rPr lang="en-US" sz="2000" b="1" i="1" dirty="0">
                            <a:latin typeface="Times New Roman" pitchFamily="18" charset="0"/>
                            <a:cs typeface="Times New Roman" pitchFamily="18" charset="0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ru-RU" sz="2000" b="1" i="1" dirty="0">
                            <a:latin typeface="Times New Roman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a:rPr lang="ru-RU" sz="2000" b="1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 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𝒂𝒕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ru-RU" sz="2000" b="1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ru-RU" sz="2000" b="1" i="1">
                            <a:latin typeface="Cambria Math" panose="02040503050406030204" pitchFamily="18" charset="0"/>
                          </a:rPr>
                          <m:t>𝒒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ru-RU" sz="20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ru-RU" sz="2000" b="1" i="1">
                            <a:latin typeface="Cambria Math" panose="02040503050406030204" pitchFamily="18" charset="0"/>
                          </a:rPr>
                          <m:t>𝑰</m:t>
                        </m:r>
                      </m:den>
                    </m:f>
                  </m:oMath>
                </a14:m>
                <a:endPara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Прямоугольник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4760" y="1696659"/>
                <a:ext cx="7546024" cy="2521909"/>
              </a:xfrm>
              <a:prstGeom prst="rect">
                <a:avLst/>
              </a:prstGeom>
              <a:blipFill rotWithShape="0">
                <a:blip r:embed="rId10" cstate="print"/>
                <a:stretch>
                  <a:fillRect l="-646" t="-1208" b="-24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Прямоугольник 6"/>
          <p:cNvSpPr/>
          <p:nvPr/>
        </p:nvSpPr>
        <p:spPr>
          <a:xfrm>
            <a:off x="8310519" y="1935460"/>
            <a:ext cx="11328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838723" y="2509048"/>
            <a:ext cx="9504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61299" y="2509048"/>
            <a:ext cx="105196" cy="64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Прямоугольник 34"/>
              <p:cNvSpPr/>
              <p:nvPr/>
            </p:nvSpPr>
            <p:spPr>
              <a:xfrm>
                <a:off x="3581234" y="4601615"/>
                <a:ext cx="7546024" cy="11676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000" dirty="0" smtClean="0">
                    <a:latin typeface="Times New Roman" pitchFamily="18" charset="0"/>
                    <a:cs typeface="Times New Roman" pitchFamily="18" charset="0"/>
                  </a:rPr>
                  <a:t>Ответ</a:t>
                </a:r>
                <a:r>
                  <a:rPr lang="ru-RU" dirty="0" smtClean="0">
                    <a:latin typeface="Times New Roman" pitchFamily="18" charset="0"/>
                    <a:cs typeface="Times New Roman" pitchFamily="18" charset="0"/>
                  </a:rPr>
                  <a:t>: напряжение 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 зажимах двигателя </a:t>
                </a:r>
                <a:r>
                  <a:rPr lang="ru-RU" dirty="0" smtClean="0">
                    <a:latin typeface="Times New Roman" pitchFamily="18" charset="0"/>
                    <a:cs typeface="Times New Roman" pitchFamily="18" charset="0"/>
                  </a:rPr>
                  <a:t>можно определить по формуле: </a:t>
                </a:r>
                <a:endParaRPr lang="en-US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00000"/>
                  </a:lnSpc>
                  <a:buNone/>
                </a:pP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i="1" dirty="0" smtClean="0">
                    <a:latin typeface="Times New Roman" pitchFamily="18" charset="0"/>
                    <a:cs typeface="Times New Roman" pitchFamily="18" charset="0"/>
                  </a:rPr>
                  <a:t> U</a:t>
                </a:r>
                <a:r>
                  <a:rPr lang="ru-RU" b="1" i="1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smtClean="0"/>
                  <a:t>=</a:t>
                </a:r>
                <a:r>
                  <a:rPr lang="ru-RU" b="1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b="1" i="1">
                            <a:latin typeface="Cambria Math" panose="02040503050406030204" pitchFamily="18" charset="0"/>
                          </a:rPr>
                          <m:t>𝝆</m:t>
                        </m:r>
                        <m:r>
                          <a:rPr lang="en-US" sz="2000" b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m:rPr>
                            <m:nor/>
                          </m:rPr>
                          <a:rPr lang="en-US" sz="2000" b="1" i="1" dirty="0">
                            <a:latin typeface="Times New Roman" pitchFamily="18" charset="0"/>
                            <a:cs typeface="Times New Roman" pitchFamily="18" charset="0"/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en-US" sz="2000" b="1" i="1" dirty="0">
                            <a:latin typeface="Times New Roman" pitchFamily="18" charset="0"/>
                            <a:cs typeface="Times New Roman" pitchFamily="18" charset="0"/>
                          </a:rPr>
                          <m:t>∗ </m:t>
                        </m:r>
                        <m:r>
                          <m:rPr>
                            <m:nor/>
                          </m:rPr>
                          <a:rPr lang="en-US" sz="2000" b="1" i="1" dirty="0">
                            <a:latin typeface="Times New Roman" pitchFamily="18" charset="0"/>
                            <a:cs typeface="Times New Roman" pitchFamily="18" charset="0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ru-RU" sz="2000" b="1" i="1" dirty="0">
                            <a:latin typeface="Times New Roman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a:rPr lang="ru-RU" sz="2000" b="1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 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𝒂𝒕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ru-RU" sz="2000" b="1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ru-RU" sz="2000" b="1" i="1">
                            <a:latin typeface="Cambria Math" panose="02040503050406030204" pitchFamily="18" charset="0"/>
                          </a:rPr>
                          <m:t>𝒒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ru-RU" sz="20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ru-RU" sz="2000" b="1" i="1">
                            <a:latin typeface="Cambria Math" panose="02040503050406030204" pitchFamily="18" charset="0"/>
                          </a:rPr>
                          <m:t>𝑰</m:t>
                        </m:r>
                      </m:den>
                    </m:f>
                  </m:oMath>
                </a14:m>
                <a:endPara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Прямоугольник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234" y="4601615"/>
                <a:ext cx="7546024" cy="1167692"/>
              </a:xfrm>
              <a:prstGeom prst="rect">
                <a:avLst/>
              </a:prstGeom>
              <a:blipFill rotWithShape="0">
                <a:blip r:embed="rId11" cstate="print"/>
                <a:stretch>
                  <a:fillRect l="-808" t="-3141" b="-20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Прямоугольник 13"/>
          <p:cNvSpPr/>
          <p:nvPr/>
        </p:nvSpPr>
        <p:spPr>
          <a:xfrm>
            <a:off x="7501705" y="5412464"/>
            <a:ext cx="105196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501705" y="3859901"/>
            <a:ext cx="105196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25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-21311" y="971903"/>
            <a:ext cx="12192000" cy="145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73965" y="1094281"/>
            <a:ext cx="103731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/>
              <a:t>	</a:t>
            </a:r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34321"/>
            <a:ext cx="1426333" cy="582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410591197"/>
              </p:ext>
            </p:extLst>
          </p:nvPr>
        </p:nvGraphicFramePr>
        <p:xfrm>
          <a:off x="0" y="194872"/>
          <a:ext cx="12192000" cy="536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50" name="AutoShape 2" descr="https://yastatic.net/s3/edu/tex/6540869ee102c1f8bec86cbc8be35045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5" name="AutoShape 3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7" name="AutoShape 5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Содержимое 17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439056" y="1270989"/>
                <a:ext cx="10752944" cy="4351338"/>
              </a:xfrm>
            </p:spPr>
            <p:txBody>
              <a:bodyPr/>
              <a:lstStyle/>
              <a:p>
                <a:pPr algn="just">
                  <a:buNone/>
                </a:pPr>
                <a:r>
                  <a:rPr lang="ru-RU" dirty="0" smtClean="0">
                    <a:latin typeface="Times New Roman" pitchFamily="18" charset="0"/>
                    <a:cs typeface="Times New Roman" pitchFamily="18" charset="0"/>
                  </a:rPr>
                  <a:t>Задача 3.</a:t>
                </a:r>
                <a:endParaRPr lang="ru-RU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just">
                  <a:lnSpc>
                    <a:spcPct val="100000"/>
                  </a:lnSpc>
                  <a:buNone/>
                </a:pP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Сколько электронов проходит за 10с через поперечное сечение</a:t>
                </a:r>
              </a:p>
              <a:p>
                <a:pPr algn="just">
                  <a:lnSpc>
                    <a:spcPct val="100000"/>
                  </a:lnSpc>
                  <a:buNone/>
                </a:pP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проводника при мощности тока в нём 150 Вт и напряжении на нём</a:t>
                </a:r>
              </a:p>
              <a:p>
                <a:pPr algn="just">
                  <a:lnSpc>
                    <a:spcPct val="100000"/>
                  </a:lnSpc>
                  <a:buNone/>
                </a:pP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220В? Ответ представьте как произведение целого числа на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400" i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2400" i="0">
                            <a:latin typeface="Cambria Math" panose="02040503050406030204" pitchFamily="18" charset="0"/>
                          </a:rPr>
                          <m:t>19</m:t>
                        </m:r>
                      </m:sup>
                    </m:sSup>
                  </m:oMath>
                </a14:m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0000"/>
                  </a:lnSpc>
                  <a:buNone/>
                </a:pPr>
                <a:endParaRPr lang="ru-RU" dirty="0"/>
              </a:p>
            </p:txBody>
          </p:sp>
        </mc:Choice>
        <mc:Fallback xmlns="">
          <p:sp>
            <p:nvSpPr>
              <p:cNvPr id="18" name="Содержимое 1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439056" y="1270989"/>
                <a:ext cx="10752944" cy="4351338"/>
              </a:xfrm>
              <a:blipFill rotWithShape="0">
                <a:blip r:embed="rId9" cstate="print"/>
                <a:stretch>
                  <a:fillRect l="-1134" t="-23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461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-21311" y="971903"/>
            <a:ext cx="12192000" cy="145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73965" y="1094281"/>
            <a:ext cx="103731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/>
              <a:t>	</a:t>
            </a:r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34321"/>
            <a:ext cx="1426333" cy="582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510019640"/>
              </p:ext>
            </p:extLst>
          </p:nvPr>
        </p:nvGraphicFramePr>
        <p:xfrm>
          <a:off x="0" y="194872"/>
          <a:ext cx="12192000" cy="536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50" name="AutoShape 2" descr="https://yastatic.net/s3/edu/tex/6540869ee102c1f8bec86cbc8be35045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5" name="AutoShape 3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7" name="AutoShape 5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Содержимое 17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573967" y="1061126"/>
                <a:ext cx="4490803" cy="4351338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buNone/>
                </a:pP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Дано:</a:t>
                </a:r>
              </a:p>
              <a:p>
                <a:pPr>
                  <a:buNone/>
                </a:pP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Р = 150 Вт</a:t>
                </a:r>
              </a:p>
              <a:p>
                <a:pPr>
                  <a:buNone/>
                </a:pP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 </a:t>
                </a: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=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220</a:t>
                </a: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 В</a:t>
                </a:r>
              </a:p>
              <a:p>
                <a:pPr>
                  <a:lnSpc>
                    <a:spcPct val="100000"/>
                  </a:lnSpc>
                  <a:buNone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</a:t>
                </a: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=</a:t>
                </a: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с</a:t>
                </a:r>
                <a:endPara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0000"/>
                  </a:lnSpc>
                  <a:buNone/>
                </a:pP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е =1,6*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40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24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sz="2400">
                            <a:latin typeface="Cambria Math" panose="02040503050406030204" pitchFamily="18" charset="0"/>
                          </a:rPr>
                          <m:t>19</m:t>
                        </m:r>
                      </m:sup>
                    </m:sSup>
                  </m:oMath>
                </a14:m>
                <a:r>
                  <a:rPr lang="ru-RU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Кл</a:t>
                </a:r>
              </a:p>
            </p:txBody>
          </p:sp>
        </mc:Choice>
        <mc:Fallback xmlns="">
          <p:sp>
            <p:nvSpPr>
              <p:cNvPr id="18" name="Содержимое 1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573967" y="1061126"/>
                <a:ext cx="4490803" cy="4351338"/>
              </a:xfrm>
              <a:blipFill rotWithShape="0">
                <a:blip r:embed="rId9"/>
                <a:stretch>
                  <a:fillRect l="-1764" t="-25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Содержимое 18"/>
              <p:cNvSpPr>
                <a:spLocks noGrp="1"/>
              </p:cNvSpPr>
              <p:nvPr>
                <p:ph sz="half" idx="2"/>
              </p:nvPr>
            </p:nvSpPr>
            <p:spPr>
              <a:xfrm>
                <a:off x="5861153" y="1106096"/>
                <a:ext cx="6130977" cy="4351338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buNone/>
                </a:pP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Решение:</a:t>
                </a:r>
                <a:endParaRPr lang="en-US" sz="24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algn="just">
                  <a:lnSpc>
                    <a:spcPct val="100000"/>
                  </a:lnSpc>
                  <a:buNone/>
                </a:pP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1</a:t>
                </a:r>
                <a:r>
                  <a:rPr lang="ru-RU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  <a:r>
                  <a:rPr lang="ru-RU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Выразим мощность тока через напряжение и силу тока:  </a:t>
                </a:r>
              </a:p>
              <a:p>
                <a:pPr algn="just">
                  <a:lnSpc>
                    <a:spcPct val="100000"/>
                  </a:lnSpc>
                  <a:buNone/>
                </a:pPr>
                <a:r>
                  <a:rPr lang="ru-RU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 = 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U*I</a:t>
                </a:r>
                <a:endPara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0000"/>
                  </a:lnSpc>
                  <a:buNone/>
                </a:pP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2. Силу тока выразим через заряд и время его прохождения:</a:t>
                </a:r>
              </a:p>
              <a:p>
                <a:pPr>
                  <a:lnSpc>
                    <a:spcPct val="100000"/>
                  </a:lnSpc>
                  <a:buNone/>
                </a:pP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400" dirty="0" smtClean="0"/>
                  <a:t> </a:t>
                </a:r>
                <a:r>
                  <a:rPr lang="en-US" sz="2400" dirty="0"/>
                  <a:t>=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ru-RU" sz="24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00000"/>
                  </a:lnSpc>
                  <a:buNone/>
                </a:pPr>
                <a:r>
                  <a:rPr lang="ru-RU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 Заряд выразим через число электронов и модуль заряда электрона:</a:t>
                </a:r>
              </a:p>
              <a:p>
                <a:pPr>
                  <a:lnSpc>
                    <a:spcPct val="100000"/>
                  </a:lnSpc>
                  <a:buNone/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N*e</a:t>
                </a:r>
                <a:endPara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0000"/>
                  </a:lnSpc>
                  <a:buNone/>
                </a:pPr>
                <a:r>
                  <a:rPr lang="ru-RU" sz="24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ru-RU" sz="2400" dirty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00000"/>
                  </a:lnSpc>
                  <a:buNone/>
                </a:pPr>
                <a:endParaRPr lang="ru-RU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Содержимое 1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5861153" y="1106096"/>
                <a:ext cx="6130977" cy="4351338"/>
              </a:xfrm>
              <a:blipFill rotWithShape="0">
                <a:blip r:embed="rId10" cstate="print"/>
                <a:stretch>
                  <a:fillRect l="-1292" t="-2381" r="-12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Прямая соединительная линия 16"/>
          <p:cNvCxnSpPr/>
          <p:nvPr/>
        </p:nvCxnSpPr>
        <p:spPr>
          <a:xfrm flipV="1">
            <a:off x="3653306" y="1260937"/>
            <a:ext cx="14990" cy="4317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5653790" y="1246681"/>
            <a:ext cx="14990" cy="4317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 flipV="1">
            <a:off x="1322516" y="3402766"/>
            <a:ext cx="2475875" cy="2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446149" y="3608644"/>
            <a:ext cx="1933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Найти: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114364" y="1130721"/>
            <a:ext cx="612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85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-21311" y="971903"/>
            <a:ext cx="12192000" cy="145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73965" y="1094281"/>
            <a:ext cx="103731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/>
              <a:t>	</a:t>
            </a:r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34321"/>
            <a:ext cx="1426333" cy="582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278245269"/>
              </p:ext>
            </p:extLst>
          </p:nvPr>
        </p:nvGraphicFramePr>
        <p:xfrm>
          <a:off x="0" y="194872"/>
          <a:ext cx="12192000" cy="536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50" name="AutoShape 2" descr="https://yastatic.net/s3/edu/tex/6540869ee102c1f8bec86cbc8be35045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5" name="AutoShape 3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7" name="AutoShape 5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Содержимое 17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573967" y="1061126"/>
                <a:ext cx="4490803" cy="4351338"/>
              </a:xfrm>
            </p:spPr>
            <p:txBody>
              <a:bodyPr>
                <a:normAutofit/>
              </a:bodyPr>
              <a:lstStyle/>
              <a:p>
                <a:pPr>
                  <a:buNone/>
                </a:pP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Дано:</a:t>
                </a:r>
              </a:p>
              <a:p>
                <a:pPr>
                  <a:buNone/>
                </a:pP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Р = 150 Вт</a:t>
                </a:r>
              </a:p>
              <a:p>
                <a:pPr>
                  <a:buNone/>
                </a:pP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 </a:t>
                </a: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=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220</a:t>
                </a: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 В</a:t>
                </a:r>
              </a:p>
              <a:p>
                <a:pPr>
                  <a:lnSpc>
                    <a:spcPct val="100000"/>
                  </a:lnSpc>
                  <a:buNone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</a:t>
                </a: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=</a:t>
                </a: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с</a:t>
                </a:r>
                <a:endPara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0000"/>
                  </a:lnSpc>
                  <a:buNone/>
                </a:pP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е =1,6*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40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24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sz="2400">
                            <a:latin typeface="Cambria Math" panose="02040503050406030204" pitchFamily="18" charset="0"/>
                          </a:rPr>
                          <m:t>19</m:t>
                        </m:r>
                      </m:sup>
                    </m:sSup>
                  </m:oMath>
                </a14:m>
                <a:r>
                  <a:rPr lang="ru-RU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Кл</a:t>
                </a:r>
              </a:p>
            </p:txBody>
          </p:sp>
        </mc:Choice>
        <mc:Fallback xmlns="">
          <p:sp>
            <p:nvSpPr>
              <p:cNvPr id="18" name="Содержимое 1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573967" y="1061126"/>
                <a:ext cx="4490803" cy="4351338"/>
              </a:xfrm>
              <a:blipFill rotWithShape="0">
                <a:blip r:embed="rId9"/>
                <a:stretch>
                  <a:fillRect l="-2035" t="-19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Содержимое 18"/>
              <p:cNvSpPr>
                <a:spLocks noGrp="1"/>
              </p:cNvSpPr>
              <p:nvPr>
                <p:ph sz="half" idx="2"/>
              </p:nvPr>
            </p:nvSpPr>
            <p:spPr>
              <a:xfrm>
                <a:off x="5861153" y="1106096"/>
                <a:ext cx="6130977" cy="4351338"/>
              </a:xfrm>
            </p:spPr>
            <p:txBody>
              <a:bodyPr>
                <a:normAutofit/>
              </a:bodyPr>
              <a:lstStyle/>
              <a:p>
                <a:pPr>
                  <a:buNone/>
                </a:pP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Решение:</a:t>
                </a:r>
                <a:endParaRPr lang="en-US" sz="24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algn="just">
                  <a:lnSpc>
                    <a:spcPct val="100000"/>
                  </a:lnSpc>
                  <a:buNone/>
                </a:pP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4</a:t>
                </a: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.Подставим полученные выражения в  формулу (1):  </a:t>
                </a:r>
              </a:p>
              <a:p>
                <a:pPr algn="just">
                  <a:lnSpc>
                    <a:spcPct val="100000"/>
                  </a:lnSpc>
                  <a:buNone/>
                </a:pP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Р = 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m:rPr>
                            <m:nor/>
                          </m:rPr>
                          <a: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ru-RU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0000"/>
                  </a:lnSpc>
                  <a:buNone/>
                </a:pP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. Выразим неизвестную величину (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N-</a:t>
                </a: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количество электронов):</a:t>
                </a:r>
                <a:endParaRPr lang="en-US" sz="24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00000"/>
                  </a:lnSpc>
                  <a:buNone/>
                </a:pP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 =</a:t>
                </a:r>
                <a:r>
                  <a:rPr lang="ru-RU" sz="24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m:rPr>
                            <m:nor/>
                          </m:rPr>
                          <a:rPr lang="en-US" sz="2400" b="0" i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ru-RU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400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U</m:t>
                        </m:r>
                        <m:r>
                          <a:rPr lang="en-US" sz="2400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m:rPr>
                            <m:sty m:val="p"/>
                          </m:rPr>
                          <a:rPr lang="en-US" sz="2400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e</m:t>
                        </m:r>
                      </m:den>
                    </m:f>
                  </m:oMath>
                </a14:m>
                <a:endParaRPr lang="ru-RU" sz="2400" dirty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00000"/>
                  </a:lnSpc>
                  <a:buNone/>
                </a:pPr>
                <a:endParaRPr lang="ru-RU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Содержимое 1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5861153" y="1106096"/>
                <a:ext cx="6130977" cy="4351338"/>
              </a:xfrm>
              <a:blipFill rotWithShape="0">
                <a:blip r:embed="rId10" cstate="print"/>
                <a:stretch>
                  <a:fillRect l="-1491" t="-1961" r="-1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Прямая соединительная линия 16"/>
          <p:cNvCxnSpPr/>
          <p:nvPr/>
        </p:nvCxnSpPr>
        <p:spPr>
          <a:xfrm flipV="1">
            <a:off x="3827379" y="1361553"/>
            <a:ext cx="14990" cy="4317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5653790" y="1246681"/>
            <a:ext cx="14990" cy="4317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 flipV="1">
            <a:off x="1372917" y="3934830"/>
            <a:ext cx="2475875" cy="2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466931" y="4192860"/>
            <a:ext cx="193373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Найти: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114364" y="1130721"/>
            <a:ext cx="612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41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-21311" y="971903"/>
            <a:ext cx="12192000" cy="145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73965" y="1094281"/>
            <a:ext cx="103731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/>
              <a:t>	</a:t>
            </a:r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/>
          </a:p>
          <a:p>
            <a:pPr algn="just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34321"/>
            <a:ext cx="1426333" cy="582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797511126"/>
              </p:ext>
            </p:extLst>
          </p:nvPr>
        </p:nvGraphicFramePr>
        <p:xfrm>
          <a:off x="0" y="194872"/>
          <a:ext cx="12192000" cy="536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50" name="AutoShape 2" descr="https://yastatic.net/s3/edu/tex/6540869ee102c1f8bec86cbc8be35045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5" name="AutoShape 3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7" name="AutoShape 5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Содержимое 17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573967" y="1061126"/>
                <a:ext cx="4490803" cy="4351338"/>
              </a:xfrm>
            </p:spPr>
            <p:txBody>
              <a:bodyPr>
                <a:normAutofit/>
              </a:bodyPr>
              <a:lstStyle/>
              <a:p>
                <a:pPr>
                  <a:buNone/>
                </a:pP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Дано:</a:t>
                </a:r>
              </a:p>
              <a:p>
                <a:pPr>
                  <a:buNone/>
                </a:pP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Р = 150 Вт</a:t>
                </a:r>
              </a:p>
              <a:p>
                <a:pPr>
                  <a:buNone/>
                </a:pP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 </a:t>
                </a: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=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220</a:t>
                </a: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 В</a:t>
                </a:r>
              </a:p>
              <a:p>
                <a:pPr>
                  <a:lnSpc>
                    <a:spcPct val="100000"/>
                  </a:lnSpc>
                  <a:buNone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</a:t>
                </a: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=</a:t>
                </a: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с</a:t>
                </a:r>
                <a:endPara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0000"/>
                  </a:lnSpc>
                  <a:buNone/>
                </a:pP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е =1,6*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40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24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sz="2400">
                            <a:latin typeface="Cambria Math" panose="02040503050406030204" pitchFamily="18" charset="0"/>
                          </a:rPr>
                          <m:t>19</m:t>
                        </m:r>
                      </m:sup>
                    </m:sSup>
                  </m:oMath>
                </a14:m>
                <a:r>
                  <a:rPr lang="ru-RU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Кл</a:t>
                </a:r>
              </a:p>
            </p:txBody>
          </p:sp>
        </mc:Choice>
        <mc:Fallback xmlns="">
          <p:sp>
            <p:nvSpPr>
              <p:cNvPr id="18" name="Содержимое 1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573967" y="1061126"/>
                <a:ext cx="4490803" cy="4351338"/>
              </a:xfrm>
              <a:blipFill rotWithShape="0">
                <a:blip r:embed="rId9"/>
                <a:stretch>
                  <a:fillRect l="-2035" t="-19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Содержимое 18"/>
              <p:cNvSpPr>
                <a:spLocks noGrp="1"/>
              </p:cNvSpPr>
              <p:nvPr>
                <p:ph sz="half" idx="2"/>
              </p:nvPr>
            </p:nvSpPr>
            <p:spPr>
              <a:xfrm>
                <a:off x="5861153" y="1106096"/>
                <a:ext cx="6130977" cy="4351338"/>
              </a:xfrm>
            </p:spPr>
            <p:txBody>
              <a:bodyPr>
                <a:normAutofit/>
              </a:bodyPr>
              <a:lstStyle/>
              <a:p>
                <a:pPr>
                  <a:buNone/>
                </a:pP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Решение:</a:t>
                </a:r>
                <a:endParaRPr lang="en-US" sz="24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algn="just">
                  <a:lnSpc>
                    <a:spcPct val="100000"/>
                  </a:lnSpc>
                  <a:buNone/>
                </a:pP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6</a:t>
                </a: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ru-RU" sz="2400" dirty="0">
                    <a:latin typeface="Times New Roman" pitchFamily="18" charset="0"/>
                    <a:cs typeface="Times New Roman" pitchFamily="18" charset="0"/>
                  </a:rPr>
                  <a:t>Выполним </a:t>
                </a:r>
                <a:r>
                  <a:rPr lang="ru-RU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вычисление:  </a:t>
                </a:r>
                <a:endParaRPr lang="en-US" sz="20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00000"/>
                  </a:lnSpc>
                  <a:buNone/>
                </a:pP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ru-RU" sz="2000" dirty="0" smtClean="0">
                    <a:latin typeface="Times New Roman" pitchFamily="18" charset="0"/>
                    <a:cs typeface="Times New Roman" pitchFamily="18" charset="0"/>
                  </a:rPr>
                  <a:t> =</a:t>
                </a:r>
                <a:r>
                  <a:rPr lang="ru-RU" sz="20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150</m:t>
                        </m:r>
                        <m:r>
                          <m:rPr>
                            <m:nor/>
                          </m:rPr>
                          <a:rPr lang="ru-RU" sz="20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Вт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m:rPr>
                            <m:nor/>
                          </m:rPr>
                          <a:rPr lang="ru-RU" sz="2000" b="0" i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 с</m:t>
                        </m:r>
                        <m:r>
                          <m:rPr>
                            <m:nor/>
                          </m:rPr>
                          <a:rPr lang="ru-RU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ru-RU" sz="2000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220 В</m:t>
                        </m:r>
                        <m:r>
                          <a:rPr lang="en-US" sz="2000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ru-RU" sz="20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1,6 ∗</m:t>
                        </m:r>
                        <m:sSup>
                          <m:sSupPr>
                            <m:ctrlPr>
                              <a:rPr lang="ru-RU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200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ru-RU" sz="2000">
                                <a:latin typeface="Cambria Math" panose="02040503050406030204" pitchFamily="18" charset="0"/>
                              </a:rPr>
                              <m:t>−19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ru-RU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Кл </m:t>
                        </m:r>
                      </m:den>
                    </m:f>
                  </m:oMath>
                </a14:m>
                <a:r>
                  <a:rPr lang="ru-RU" sz="2000" dirty="0" smtClean="0">
                    <a:latin typeface="Times New Roman" pitchFamily="18" charset="0"/>
                    <a:cs typeface="Times New Roman" pitchFamily="18" charset="0"/>
                  </a:rPr>
                  <a:t> = 4*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00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2000">
                            <a:latin typeface="Cambria Math" panose="02040503050406030204" pitchFamily="18" charset="0"/>
                          </a:rPr>
                          <m:t>19</m:t>
                        </m:r>
                      </m:sup>
                    </m:sSup>
                  </m:oMath>
                </a14:m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00000"/>
                  </a:lnSpc>
                  <a:buNone/>
                </a:pPr>
                <a:endPara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0000"/>
                  </a:lnSpc>
                  <a:buNone/>
                </a:pPr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Ответ:</a:t>
                </a:r>
                <a:r>
                  <a:rPr lang="ru-RU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ru-RU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000" dirty="0" smtClean="0">
                    <a:latin typeface="Times New Roman" pitchFamily="18" charset="0"/>
                    <a:cs typeface="Times New Roman" pitchFamily="18" charset="0"/>
                  </a:rPr>
                  <a:t>= 4</a:t>
                </a:r>
                <a:r>
                  <a:rPr lang="ru-RU" sz="2000" dirty="0">
                    <a:latin typeface="Times New Roman" pitchFamily="18" charset="0"/>
                    <a:cs typeface="Times New Roman" pitchFamily="18" charset="0"/>
                  </a:rPr>
                  <a:t>*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00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2000">
                            <a:latin typeface="Cambria Math" panose="02040503050406030204" pitchFamily="18" charset="0"/>
                          </a:rPr>
                          <m:t>19</m:t>
                        </m:r>
                      </m:sup>
                    </m:sSup>
                  </m:oMath>
                </a14:m>
                <a:r>
                  <a:rPr lang="ru-RU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>
                  <a:lnSpc>
                    <a:spcPct val="100000"/>
                  </a:lnSpc>
                  <a:buNone/>
                </a:pPr>
                <a:endParaRPr lang="ru-RU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Содержимое 1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5861153" y="1106096"/>
                <a:ext cx="6130977" cy="4351338"/>
              </a:xfrm>
              <a:blipFill rotWithShape="0">
                <a:blip r:embed="rId10" cstate="print"/>
                <a:stretch>
                  <a:fillRect l="-1491" t="-19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Прямая соединительная линия 16"/>
          <p:cNvCxnSpPr/>
          <p:nvPr/>
        </p:nvCxnSpPr>
        <p:spPr>
          <a:xfrm flipV="1">
            <a:off x="3827379" y="1361553"/>
            <a:ext cx="14990" cy="4317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5653790" y="1246681"/>
            <a:ext cx="14990" cy="4317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 flipV="1">
            <a:off x="1372917" y="3934830"/>
            <a:ext cx="2475875" cy="2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466931" y="4223638"/>
            <a:ext cx="1933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Найти: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114364" y="1130721"/>
            <a:ext cx="612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0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-21311" y="971903"/>
            <a:ext cx="12192000" cy="145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34321"/>
            <a:ext cx="1426333" cy="582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206646381"/>
              </p:ext>
            </p:extLst>
          </p:nvPr>
        </p:nvGraphicFramePr>
        <p:xfrm>
          <a:off x="0" y="194872"/>
          <a:ext cx="12192000" cy="536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50" name="AutoShape 2" descr="https://yastatic.net/s3/edu/tex/6540869ee102c1f8bec86cbc8be35045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5" name="AutoShape 3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7" name="AutoShape 5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Таблица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66813512"/>
                  </p:ext>
                </p:extLst>
              </p:nvPr>
            </p:nvGraphicFramePr>
            <p:xfrm>
              <a:off x="1917812" y="971904"/>
              <a:ext cx="8885055" cy="602229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709565"/>
                    <a:gridCol w="4175490"/>
                  </a:tblGrid>
                  <a:tr h="500846">
                    <a:tc>
                      <a:txBody>
                        <a:bodyPr/>
                        <a:lstStyle/>
                        <a:p>
                          <a:pPr indent="450215" algn="ctr">
                            <a:lnSpc>
                              <a:spcPct val="115000"/>
                            </a:lnSpc>
                            <a:spcAft>
                              <a:spcPts val="1440"/>
                            </a:spcAft>
                          </a:pPr>
                          <a:r>
                            <a:rPr lang="ru-RU" sz="1800" dirty="0" smtClean="0"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Физическая</a:t>
                          </a:r>
                          <a:r>
                            <a:rPr lang="ru-RU" sz="1800" baseline="0" dirty="0" smtClean="0"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величина</a:t>
                          </a:r>
                        </a:p>
                      </a:txBody>
                      <a:tcPr marL="67155" marR="67155" marT="0" marB="0"/>
                    </a:tc>
                    <a:tc>
                      <a:txBody>
                        <a:bodyPr/>
                        <a:lstStyle/>
                        <a:p>
                          <a:pPr indent="450215" algn="ctr">
                            <a:lnSpc>
                              <a:spcPct val="115000"/>
                            </a:lnSpc>
                            <a:spcAft>
                              <a:spcPts val="1440"/>
                            </a:spcAft>
                          </a:pPr>
                          <a:r>
                            <a:rPr lang="ru-RU" sz="1800" dirty="0" smtClean="0"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Формула</a:t>
                          </a:r>
                          <a:endParaRPr lang="ru-RU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155" marR="67155" marT="0" marB="0"/>
                    </a:tc>
                  </a:tr>
                  <a:tr h="1589430">
                    <a:tc>
                      <a:txBody>
                        <a:bodyPr/>
                        <a:lstStyle/>
                        <a:p>
                          <a:pPr indent="450215" algn="just">
                            <a:lnSpc>
                              <a:spcPct val="115000"/>
                            </a:lnSpc>
                            <a:spcAft>
                              <a:spcPts val="1440"/>
                            </a:spcAft>
                          </a:pPr>
                          <a:r>
                            <a:rPr lang="ru-RU" sz="180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Работа тока   А</a:t>
                          </a:r>
                          <a:r>
                            <a:rPr lang="ru-RU" sz="18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 Дж</a:t>
                          </a:r>
                          <a:endParaRPr lang="ru-RU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155" marR="67155" marT="0" marB="0"/>
                    </a:tc>
                    <a:tc>
                      <a:txBody>
                        <a:bodyPr/>
                        <a:lstStyle/>
                        <a:p>
                          <a:pPr marL="0" marR="0" indent="450215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144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А= </a:t>
                          </a:r>
                          <a:r>
                            <a:rPr lang="en-US" sz="1400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U*I*t</a:t>
                          </a:r>
                          <a:endParaRPr lang="ru-RU" sz="1400" b="1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indent="450215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144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А</a:t>
                          </a:r>
                          <a:r>
                            <a:rPr lang="ru-RU" sz="1800" kern="1200" baseline="-250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ru-RU" sz="1800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ru-RU" sz="18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ru-RU" sz="1800" i="1" kern="1200">
                                          <a:solidFill>
                                            <a:schemeClr val="dk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i="1" kern="1200">
                                          <a:solidFill>
                                            <a:schemeClr val="dk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𝑈</m:t>
                                      </m:r>
                                    </m:e>
                                    <m:sup>
                                      <m:r>
                                        <a:rPr lang="ru-RU" sz="1800" i="1" kern="1200">
                                          <a:solidFill>
                                            <a:schemeClr val="dk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ru-RU" sz="18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𝑅</m:t>
                                  </m:r>
                                </m:den>
                              </m:f>
                              <m:r>
                                <a:rPr lang="ru-RU" sz="1800" i="1" kern="120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oMath>
                          </a14:m>
                          <a:r>
                            <a:rPr lang="ru-RU" sz="1800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ru-RU" sz="1800" kern="1200" dirty="0" smtClean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indent="450215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144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А=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I</a:t>
                          </a:r>
                          <a:r>
                            <a:rPr lang="en-US" sz="1800" kern="1200" baseline="30000" dirty="0" smtClean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*R*t</a:t>
                          </a:r>
                          <a:endParaRPr lang="en-US" sz="1100" dirty="0" smtClean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pPr indent="450215" algn="ctr">
                            <a:lnSpc>
                              <a:spcPct val="115000"/>
                            </a:lnSpc>
                            <a:spcAft>
                              <a:spcPts val="1440"/>
                            </a:spcAft>
                          </a:pP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155" marR="67155" marT="0" marB="0"/>
                    </a:tc>
                  </a:tr>
                  <a:tr h="1962248">
                    <a:tc>
                      <a:txBody>
                        <a:bodyPr/>
                        <a:lstStyle/>
                        <a:p>
                          <a:pPr indent="450215" algn="just">
                            <a:lnSpc>
                              <a:spcPct val="115000"/>
                            </a:lnSpc>
                            <a:spcAft>
                              <a:spcPts val="1440"/>
                            </a:spcAft>
                          </a:pPr>
                          <a:r>
                            <a:rPr lang="ru-RU" sz="18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Мощность тока   Р, </a:t>
                          </a:r>
                          <a:r>
                            <a:rPr lang="ru-RU" sz="180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ru-RU" sz="180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Вт</a:t>
                          </a:r>
                          <a:endParaRPr lang="ru-RU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155" marR="67155" marT="0" marB="0"/>
                    </a:tc>
                    <a:tc>
                      <a:txBody>
                        <a:bodyPr/>
                        <a:lstStyle/>
                        <a:p>
                          <a:pPr marL="0" marR="0" indent="450215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144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P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ru-RU" sz="1600" b="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𝐴</m:t>
                                  </m:r>
                                </m:num>
                                <m:den>
                                  <m:r>
                                    <a:rPr lang="ru-RU" sz="1600" b="0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△</m:t>
                                  </m:r>
                                  <m:r>
                                    <a:rPr lang="ru-RU" sz="1600" b="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den>
                              </m:f>
                            </m:oMath>
                          </a14:m>
                          <a:endParaRPr lang="ru-RU" sz="1600" b="0" kern="1200" dirty="0" smtClean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indent="450215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144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b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Р = </a:t>
                          </a:r>
                          <a:r>
                            <a:rPr lang="en-US" sz="1600" b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U*I</a:t>
                          </a:r>
                          <a:endParaRPr lang="ru-RU" sz="1600" b="0" kern="1200" dirty="0" smtClean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indent="450215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144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P=I</a:t>
                          </a:r>
                          <a:r>
                            <a:rPr lang="en-US" sz="1600" b="0" baseline="30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 </a:t>
                          </a:r>
                          <a:r>
                            <a:rPr lang="en-US" sz="1600" b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      </a:t>
                          </a:r>
                          <a:endParaRPr lang="ru-RU" sz="1600" b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indent="450215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144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P=U</a:t>
                          </a:r>
                          <a:r>
                            <a:rPr lang="en-US" sz="1600" b="0" baseline="30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ru-RU" sz="1600" b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</a:t>
                          </a:r>
                          <a:r>
                            <a:rPr lang="en-US" sz="1600" b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         </a:t>
                          </a:r>
                          <a:endParaRPr lang="ru-RU" sz="1600" b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indent="450215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144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  P=Ɛ*I  </a:t>
                          </a:r>
                          <a:endParaRPr lang="ru-RU" sz="1800" b="1" kern="1200" dirty="0" smtClean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7155" marR="67155" marT="0" marB="0"/>
                    </a:tc>
                  </a:tr>
                  <a:tr h="1792096">
                    <a:tc>
                      <a:txBody>
                        <a:bodyPr/>
                        <a:lstStyle/>
                        <a:p>
                          <a:pPr indent="450215" algn="just">
                            <a:lnSpc>
                              <a:spcPct val="115000"/>
                            </a:lnSpc>
                            <a:spcAft>
                              <a:spcPts val="1440"/>
                            </a:spcAft>
                          </a:pPr>
                          <a:r>
                            <a:rPr lang="ru-RU" sz="18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Количество</a:t>
                          </a:r>
                          <a:r>
                            <a:rPr lang="ru-RU" sz="180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теплоты, выделяемое проводником с током (закон Джоуля-Ленца) </a:t>
                          </a:r>
                          <a:r>
                            <a:rPr lang="ru-RU" sz="18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ru-RU" sz="180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80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</a:t>
                          </a:r>
                          <a:r>
                            <a:rPr lang="ru-RU" sz="1800" baseline="-250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ru-RU" sz="18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Дж</a:t>
                          </a:r>
                          <a:endParaRPr lang="ru-RU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155" marR="67155" marT="0" marB="0"/>
                    </a:tc>
                    <a:tc>
                      <a:txBody>
                        <a:bodyPr/>
                        <a:lstStyle/>
                        <a:p>
                          <a:pPr marL="0" marR="0" indent="450215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44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Q</a:t>
                          </a:r>
                          <a:r>
                            <a:rPr lang="ru-RU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= 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I</a:t>
                          </a:r>
                          <a:r>
                            <a:rPr lang="en-US" sz="1800" kern="1200" baseline="30000" dirty="0" smtClean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 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* R </a:t>
                          </a:r>
                          <a:r>
                            <a:rPr lang="ru-RU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* 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t</a:t>
                          </a:r>
                          <a:endParaRPr lang="ru-RU" sz="1800" kern="1200" dirty="0" smtClean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indent="450215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44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Q</a:t>
                          </a:r>
                          <a:r>
                            <a:rPr lang="ru-RU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= 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U</a:t>
                          </a:r>
                          <a:r>
                            <a:rPr lang="en-US" sz="1800" kern="1200" baseline="30000" dirty="0" smtClean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* I </a:t>
                          </a:r>
                          <a:r>
                            <a:rPr lang="ru-RU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* 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t</a:t>
                          </a:r>
                          <a:r>
                            <a:rPr lang="ru-RU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</a:t>
                          </a:r>
                        </a:p>
                        <a:p>
                          <a:pPr marL="0" marR="0" indent="450215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44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Q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ru-RU" sz="18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ru-RU" sz="1800" i="1" kern="1200">
                                          <a:solidFill>
                                            <a:schemeClr val="dk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i="1" kern="1200">
                                          <a:solidFill>
                                            <a:schemeClr val="dk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𝑈</m:t>
                                      </m:r>
                                    </m:e>
                                    <m:sup>
                                      <m:r>
                                        <a:rPr lang="ru-RU" sz="1800" i="1" kern="1200">
                                          <a:solidFill>
                                            <a:schemeClr val="dk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ru-RU" sz="18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𝑅</m:t>
                                  </m:r>
                                </m:den>
                              </m:f>
                              <m:r>
                                <a:rPr lang="ru-RU" sz="1800" i="1" kern="120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oMath>
                          </a14:m>
                          <a:r>
                            <a:rPr lang="ru-RU" sz="1800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ru-RU" sz="1800" kern="1200" dirty="0" smtClean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indent="450215" algn="ctr">
                            <a:lnSpc>
                              <a:spcPct val="115000"/>
                            </a:lnSpc>
                            <a:spcAft>
                              <a:spcPts val="1440"/>
                            </a:spcAft>
                          </a:pP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155" marR="67155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Таблица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a14="http://schemas.microsoft.com/office/drawing/2010/main" xmlns="" xmlns:p14="http://schemas.microsoft.com/office/powerpoint/2010/main" val="1866813512"/>
                  </p:ext>
                </p:extLst>
              </p:nvPr>
            </p:nvGraphicFramePr>
            <p:xfrm>
              <a:off x="1917812" y="971904"/>
              <a:ext cx="8885055" cy="602229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709565"/>
                    <a:gridCol w="4175490"/>
                  </a:tblGrid>
                  <a:tr h="500846">
                    <a:tc>
                      <a:txBody>
                        <a:bodyPr/>
                        <a:lstStyle/>
                        <a:p>
                          <a:pPr indent="450215" algn="ctr">
                            <a:lnSpc>
                              <a:spcPct val="115000"/>
                            </a:lnSpc>
                            <a:spcAft>
                              <a:spcPts val="1440"/>
                            </a:spcAft>
                          </a:pPr>
                          <a:r>
                            <a:rPr lang="ru-RU" sz="1800" dirty="0" smtClean="0"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Физическая</a:t>
                          </a:r>
                          <a:r>
                            <a:rPr lang="ru-RU" sz="1800" baseline="0" dirty="0" smtClean="0"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величина</a:t>
                          </a:r>
                        </a:p>
                      </a:txBody>
                      <a:tcPr marL="67155" marR="67155" marT="0" marB="0"/>
                    </a:tc>
                    <a:tc>
                      <a:txBody>
                        <a:bodyPr/>
                        <a:lstStyle/>
                        <a:p>
                          <a:pPr indent="450215" algn="ctr">
                            <a:lnSpc>
                              <a:spcPct val="115000"/>
                            </a:lnSpc>
                            <a:spcAft>
                              <a:spcPts val="1440"/>
                            </a:spcAft>
                          </a:pPr>
                          <a:r>
                            <a:rPr lang="ru-RU" sz="1800" dirty="0" smtClean="0"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Формула</a:t>
                          </a:r>
                          <a:endParaRPr lang="ru-RU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155" marR="67155" marT="0" marB="0"/>
                    </a:tc>
                  </a:tr>
                  <a:tr h="1640078">
                    <a:tc>
                      <a:txBody>
                        <a:bodyPr/>
                        <a:lstStyle/>
                        <a:p>
                          <a:pPr indent="450215" algn="just">
                            <a:lnSpc>
                              <a:spcPct val="115000"/>
                            </a:lnSpc>
                            <a:spcAft>
                              <a:spcPts val="1440"/>
                            </a:spcAft>
                          </a:pPr>
                          <a:r>
                            <a:rPr lang="ru-RU" sz="180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Работа тока   А</a:t>
                          </a:r>
                          <a:r>
                            <a:rPr lang="ru-RU" sz="18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 Дж</a:t>
                          </a:r>
                          <a:endParaRPr lang="ru-RU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155" marR="67155" marT="0" marB="0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7155" marR="67155" marT="0" marB="0">
                        <a:blipFill rotWithShape="0">
                          <a:blip r:embed="rId9"/>
                          <a:stretch>
                            <a:fillRect l="-112828" t="-34074" r="-583" b="-236667"/>
                          </a:stretch>
                        </a:blipFill>
                      </a:tcPr>
                    </a:tc>
                  </a:tr>
                  <a:tr h="2034096">
                    <a:tc>
                      <a:txBody>
                        <a:bodyPr/>
                        <a:lstStyle/>
                        <a:p>
                          <a:pPr indent="450215" algn="just">
                            <a:lnSpc>
                              <a:spcPct val="115000"/>
                            </a:lnSpc>
                            <a:spcAft>
                              <a:spcPts val="1440"/>
                            </a:spcAft>
                          </a:pPr>
                          <a:r>
                            <a:rPr lang="ru-RU" sz="18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Мощность тока   Р, </a:t>
                          </a:r>
                          <a:r>
                            <a:rPr lang="ru-RU" sz="1800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ru-RU" sz="180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Вт</a:t>
                          </a:r>
                          <a:endParaRPr lang="ru-RU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155" marR="67155" marT="0" marB="0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7155" marR="67155" marT="0" marB="0">
                        <a:blipFill rotWithShape="0">
                          <a:blip r:embed="rId9"/>
                          <a:stretch>
                            <a:fillRect l="-112828" t="-108383" r="-583" b="-91317"/>
                          </a:stretch>
                        </a:blipFill>
                      </a:tcPr>
                    </a:tc>
                  </a:tr>
                  <a:tr h="1847279">
                    <a:tc>
                      <a:txBody>
                        <a:bodyPr/>
                        <a:lstStyle/>
                        <a:p>
                          <a:pPr indent="450215" algn="just">
                            <a:lnSpc>
                              <a:spcPct val="115000"/>
                            </a:lnSpc>
                            <a:spcAft>
                              <a:spcPts val="1440"/>
                            </a:spcAft>
                          </a:pPr>
                          <a:r>
                            <a:rPr lang="ru-RU" sz="18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Количество</a:t>
                          </a:r>
                          <a:r>
                            <a:rPr lang="ru-RU" sz="180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теплоты, выделяемое проводником с током (закон Джоуля-Ленца) </a:t>
                          </a:r>
                          <a:r>
                            <a:rPr lang="ru-RU" sz="18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ru-RU" sz="180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80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</a:t>
                          </a:r>
                          <a:r>
                            <a:rPr lang="ru-RU" sz="1800" baseline="-250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ru-RU" sz="18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Дж</a:t>
                          </a:r>
                          <a:endParaRPr lang="ru-RU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155" marR="67155" marT="0" marB="0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7155" marR="67155" marT="0" marB="0">
                        <a:blipFill rotWithShape="0">
                          <a:blip r:embed="rId9"/>
                          <a:stretch>
                            <a:fillRect l="-112828" t="-229703" r="-583" b="-66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95533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504220381"/>
              </p:ext>
            </p:extLst>
          </p:nvPr>
        </p:nvGraphicFramePr>
        <p:xfrm>
          <a:off x="0" y="239842"/>
          <a:ext cx="12192000" cy="536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1924" name="Picture 4" descr="http://900igr.net/up/datai/115389/0014-012-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39055" y="848908"/>
            <a:ext cx="9223948" cy="60090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74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-21311" y="971903"/>
            <a:ext cx="12192000" cy="145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34321"/>
            <a:ext cx="1426333" cy="582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400679950"/>
              </p:ext>
            </p:extLst>
          </p:nvPr>
        </p:nvGraphicFramePr>
        <p:xfrm>
          <a:off x="0" y="194872"/>
          <a:ext cx="12192000" cy="536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50" name="AutoShape 2" descr="https://yastatic.net/s3/edu/tex/6540869ee102c1f8bec86cbc8be35045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5" name="AutoShape 3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7" name="AutoShape 5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71860" y="1174998"/>
            <a:ext cx="10045002" cy="5317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1190625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Включенная в сеть электрическая плитка выделила количество теплоты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ru-RU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10 кДж. Определить, какое количество теплоты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ru-RU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выделят две такие плитки, если их включить в туже сеть параллельно. Зависимость сопротивления от температуры можно не учитывать.</a:t>
            </a:r>
            <a:endParaRPr lang="ru-RU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1190625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концам свинцовой проволоки длиной 2 м приложено напряжение 25 В. Начальная температура проволоки 20 </a:t>
            </a:r>
            <a:r>
              <a:rPr lang="ru-RU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 Через сколько времени проволока начнет плавиться? Температура плавления свинца 327 </a:t>
            </a:r>
            <a:r>
              <a:rPr lang="ru-RU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С, его удельное сопротивление 1,7* 10</a:t>
            </a:r>
            <a:r>
              <a:rPr lang="ru-RU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-6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Ом*м, плотность свинца 11,3 * 10</a:t>
            </a:r>
            <a:r>
              <a:rPr lang="ru-RU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кг/м</a:t>
            </a:r>
            <a:r>
              <a:rPr lang="ru-RU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его удельная теплоемкость 125 Дж/кг</a:t>
            </a:r>
            <a:r>
              <a:rPr lang="ru-RU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 Ответ округлите до десятых долей секунды.</a:t>
            </a:r>
            <a:endParaRPr lang="ru-RU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1190625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Лифт массой 2,4 т поднимается на высоту 25 м за 40 с. КПД подъёма 60 %. Найти силу тока в электродвигателе лифта, если он работает под напряжением 220 В. Ответ округлите до целого числа ампер.</a:t>
            </a:r>
            <a:endParaRPr lang="ru-RU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1190625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Электрическая цепь состоит из источника тока и резистора. ЭДС источника тока 72 В. При каком сопротивлении резистора максимальная мощность тока в цепи будет 6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Вт?</a:t>
            </a:r>
            <a:endParaRPr lang="en-US" sz="11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1190625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Аккумулятор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ЭДС 2,2 В и внутренним сопротивлением 0,1 Ом замкнут медной проволокой. Её сопротивление таково, что мощность тока в ней максимальна. За 5 мин. Проволока нагрелась на 315 </a:t>
            </a:r>
            <a:r>
              <a:rPr lang="ru-RU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С. Найти массу проволоки. Удельная теплоёмкость меди 380 Дж/кг </a:t>
            </a:r>
            <a:r>
              <a:rPr lang="ru-RU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С. Ответ округлите до сотых долей килограмма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552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s://ds05.infourok.ru/uploads/ex/10bf/00030a76-2b90b093/1/img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8761" y="0"/>
            <a:ext cx="8884899" cy="6663675"/>
          </a:xfrm>
          <a:prstGeom prst="rect">
            <a:avLst/>
          </a:prstGeom>
          <a:noFill/>
        </p:spPr>
      </p:pic>
      <p:pic>
        <p:nvPicPr>
          <p:cNvPr id="2" name="Новый проект3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708880" cy="6977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AutoShape 2" descr="https://yastatic.net/s3/edu/tex/6540869ee102c1f8bec86cbc8be35045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5" name="AutoShape 3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7" name="AutoShape 5" descr="https://ege.sdamgia.ru/formula/svg/1b/1bd8f80b6c70136a4f1fda6c7e5ae86f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311618" y="2160150"/>
            <a:ext cx="846744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03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779375693"/>
              </p:ext>
            </p:extLst>
          </p:nvPr>
        </p:nvGraphicFramePr>
        <p:xfrm>
          <a:off x="0" y="239842"/>
          <a:ext cx="12192000" cy="536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3970" name="Picture 2" descr="https://autizmy-net.ru/wp-content/uploads/2019/08/98786318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3586" y="974360"/>
            <a:ext cx="5965983" cy="3380725"/>
          </a:xfrm>
          <a:prstGeom prst="rect">
            <a:avLst/>
          </a:prstGeom>
          <a:noFill/>
        </p:spPr>
      </p:pic>
      <p:pic>
        <p:nvPicPr>
          <p:cNvPr id="83972" name="Picture 4" descr="https://m.severpost.ru/docs/upload/2020/04/croppedImg_795851143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94732" y="2773180"/>
            <a:ext cx="6915464" cy="3889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74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654275216"/>
              </p:ext>
            </p:extLst>
          </p:nvPr>
        </p:nvGraphicFramePr>
        <p:xfrm>
          <a:off x="0" y="239842"/>
          <a:ext cx="12192000" cy="536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6017" name="Rectangle 1"/>
          <p:cNvSpPr>
            <a:spLocks noChangeArrowheads="1"/>
          </p:cNvSpPr>
          <p:nvPr/>
        </p:nvSpPr>
        <p:spPr bwMode="auto">
          <a:xfrm>
            <a:off x="300077" y="1326509"/>
            <a:ext cx="11612880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Продукт проекта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онлайн - курс по теме «Электродинамика»  для подготовки учащихся 11 классов к ЕГЭ.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 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  	                   	 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проекта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разработать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онлайн-курс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 решению задач различными методами по теме «Электродинамика» с целью повышения качества выполнения выпускниками заданий ЕГЭ.</a:t>
            </a:r>
            <a:endParaRPr kumimoji="0" lang="ru-RU" sz="4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4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044652032"/>
              </p:ext>
            </p:extLst>
          </p:nvPr>
        </p:nvGraphicFramePr>
        <p:xfrm>
          <a:off x="0" y="239842"/>
          <a:ext cx="12192000" cy="536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6017" name="Rectangle 1"/>
          <p:cNvSpPr>
            <a:spLocks noChangeArrowheads="1"/>
          </p:cNvSpPr>
          <p:nvPr/>
        </p:nvSpPr>
        <p:spPr bwMode="auto">
          <a:xfrm>
            <a:off x="199870" y="980740"/>
            <a:ext cx="11732301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>
              <a:buFont typeface="Arial" pitchFamily="34" charset="0"/>
              <a:buChar char="•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Создать сравнительную таблицу реестров затруднений по ЕГЭ   обучающихся г Ноябрьска  за период 2015-2018гг по теме ”Электродинамика”; </a:t>
            </a:r>
          </a:p>
          <a:p>
            <a:pPr lvl="0" algn="just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Arial" pitchFamily="34" charset="0"/>
              <a:buChar char="•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подобрать лекционный материал онлайн-занятий, разработать конструкт занятий по теме «Электродинамика»;</a:t>
            </a:r>
          </a:p>
          <a:p>
            <a:pPr lvl="0" algn="just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Arial" pitchFamily="34" charset="0"/>
              <a:buChar char="•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составить алгоритмы решения задач, используя различные методы их решения;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4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752075979"/>
              </p:ext>
            </p:extLst>
          </p:nvPr>
        </p:nvGraphicFramePr>
        <p:xfrm>
          <a:off x="0" y="239842"/>
          <a:ext cx="12192000" cy="536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6017" name="Rectangle 1"/>
          <p:cNvSpPr>
            <a:spLocks noChangeArrowheads="1"/>
          </p:cNvSpPr>
          <p:nvPr/>
        </p:nvSpPr>
        <p:spPr bwMode="auto">
          <a:xfrm>
            <a:off x="289560" y="691801"/>
            <a:ext cx="11612880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составить практикум самостоятельных работ для учащихся на платформе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moodle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algn="just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Arial" pitchFamily="34" charset="0"/>
              <a:buChar char="•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организовать и провести в рамках работы Городского Методического объединения учителей физики диссеминацию опыта по использованию платформ и инструментов для организации подготовки к ЕГЭ в  онлайн;</a:t>
            </a:r>
          </a:p>
          <a:p>
            <a:pPr lvl="0" algn="just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Arial" pitchFamily="34" charset="0"/>
              <a:buChar char="•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создать методическое приложение  онлайн – курса  для учащихся «Электродинамика 24*7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lvl="0" algn="just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latin typeface="Times New Roman" pitchFamily="18" charset="0"/>
                <a:cs typeface="Times New Roman" pitchFamily="18" charset="0"/>
                <a:hlinkClick r:id="rId8"/>
              </a:rPr>
              <a:t>https://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  <a:hlinkClick r:id="rId8"/>
              </a:rPr>
              <a:t>fiz24.ru/courses/course/view.php?id=6#section-0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4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4.infourok.ru/uploads/ex/10ef/00066606-48f6c9d1/img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4046" y="164384"/>
            <a:ext cx="8924821" cy="6693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74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3463</TotalTime>
  <Words>1940</Words>
  <Application>Microsoft Office PowerPoint</Application>
  <PresentationFormat>Широкоэкранный</PresentationFormat>
  <Paragraphs>760</Paragraphs>
  <Slides>42</Slides>
  <Notes>42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9" baseType="lpstr">
      <vt:lpstr>Arial</vt:lpstr>
      <vt:lpstr>Calibri</vt:lpstr>
      <vt:lpstr>Calibri Light</vt:lpstr>
      <vt:lpstr>Cambria Math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 Васягин</dc:creator>
  <cp:lastModifiedBy>ФИЗИКА</cp:lastModifiedBy>
  <cp:revision>211</cp:revision>
  <cp:lastPrinted>2020-08-18T03:44:49Z</cp:lastPrinted>
  <dcterms:created xsi:type="dcterms:W3CDTF">2019-03-18T15:28:00Z</dcterms:created>
  <dcterms:modified xsi:type="dcterms:W3CDTF">2020-10-05T05:43:46Z</dcterms:modified>
</cp:coreProperties>
</file>