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6" r:id="rId6"/>
    <p:sldId id="267" r:id="rId7"/>
    <p:sldId id="269" r:id="rId8"/>
    <p:sldId id="271" r:id="rId9"/>
    <p:sldId id="260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65" d="100"/>
          <a:sy n="65" d="100"/>
        </p:scale>
        <p:origin x="-4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математика</c:v>
                </c:pt>
                <c:pt idx="1">
                  <c:v>физика</c:v>
                </c:pt>
                <c:pt idx="2">
                  <c:v>химия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</c:v>
                </c:pt>
                <c:pt idx="1">
                  <c:v>99</c:v>
                </c:pt>
                <c:pt idx="2">
                  <c:v>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математика</c:v>
                </c:pt>
                <c:pt idx="1">
                  <c:v>физика</c:v>
                </c:pt>
                <c:pt idx="2">
                  <c:v>химия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</c:v>
                </c:pt>
                <c:pt idx="1">
                  <c:v>97</c:v>
                </c:pt>
                <c:pt idx="2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55264"/>
        <c:axId val="124625280"/>
      </c:barChart>
      <c:catAx>
        <c:axId val="124555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4625280"/>
        <c:crosses val="autoZero"/>
        <c:auto val="1"/>
        <c:lblAlgn val="ctr"/>
        <c:lblOffset val="100"/>
        <c:noMultiLvlLbl val="0"/>
      </c:catAx>
      <c:valAx>
        <c:axId val="12462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555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AB7B5-D02B-43AC-BB44-46629D2F097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E0183E-D720-434D-82B4-B378ADEAE808}">
      <dgm:prSet phldrT="[Текст]"/>
      <dgm:spPr/>
      <dgm:t>
        <a:bodyPr/>
        <a:lstStyle/>
        <a:p>
          <a:r>
            <a:rPr lang="ru-RU" dirty="0" smtClean="0"/>
            <a:t>Пополнение методической базы</a:t>
          </a:r>
          <a:endParaRPr lang="ru-RU" dirty="0"/>
        </a:p>
      </dgm:t>
    </dgm:pt>
    <dgm:pt modelId="{13C1D852-82D2-4708-96D7-09A1C344FC0A}" type="parTrans" cxnId="{0C50138C-4DF3-4AD9-940D-FC964579CE24}">
      <dgm:prSet/>
      <dgm:spPr/>
      <dgm:t>
        <a:bodyPr/>
        <a:lstStyle/>
        <a:p>
          <a:endParaRPr lang="ru-RU"/>
        </a:p>
      </dgm:t>
    </dgm:pt>
    <dgm:pt modelId="{D0734D8B-7269-43F9-BE96-1042518C9D56}" type="sibTrans" cxnId="{0C50138C-4DF3-4AD9-940D-FC964579CE24}">
      <dgm:prSet/>
      <dgm:spPr/>
      <dgm:t>
        <a:bodyPr/>
        <a:lstStyle/>
        <a:p>
          <a:endParaRPr lang="ru-RU"/>
        </a:p>
      </dgm:t>
    </dgm:pt>
    <dgm:pt modelId="{CD980303-3FE2-4896-A4D0-1E8575FC2323}">
      <dgm:prSet phldrT="[Текст]"/>
      <dgm:spPr/>
      <dgm:t>
        <a:bodyPr/>
        <a:lstStyle/>
        <a:p>
          <a:r>
            <a:rPr lang="ru-RU" dirty="0" smtClean="0"/>
            <a:t>Привлечение педагогов других дисциплин</a:t>
          </a:r>
          <a:endParaRPr lang="ru-RU" dirty="0"/>
        </a:p>
      </dgm:t>
    </dgm:pt>
    <dgm:pt modelId="{C66E2582-D0BF-416E-9913-297B89707112}" type="parTrans" cxnId="{16FF09DE-CB46-4A6C-9E9E-8E65BAD61AD4}">
      <dgm:prSet/>
      <dgm:spPr/>
      <dgm:t>
        <a:bodyPr/>
        <a:lstStyle/>
        <a:p>
          <a:endParaRPr lang="ru-RU"/>
        </a:p>
      </dgm:t>
    </dgm:pt>
    <dgm:pt modelId="{40CFD055-9032-426C-A30C-F7C0EEEF3888}" type="sibTrans" cxnId="{16FF09DE-CB46-4A6C-9E9E-8E65BAD61AD4}">
      <dgm:prSet/>
      <dgm:spPr/>
      <dgm:t>
        <a:bodyPr/>
        <a:lstStyle/>
        <a:p>
          <a:endParaRPr lang="ru-RU"/>
        </a:p>
      </dgm:t>
    </dgm:pt>
    <dgm:pt modelId="{9ED3A226-BFAB-4529-BED0-3165E73FD7C0}">
      <dgm:prSet phldrT="[Текст]"/>
      <dgm:spPr/>
      <dgm:t>
        <a:bodyPr/>
        <a:lstStyle/>
        <a:p>
          <a:r>
            <a:rPr lang="ru-RU" dirty="0" smtClean="0"/>
            <a:t>Расширение возможностей платформы</a:t>
          </a:r>
          <a:endParaRPr lang="ru-RU" dirty="0"/>
        </a:p>
      </dgm:t>
    </dgm:pt>
    <dgm:pt modelId="{6C519B25-5AA6-4D21-A687-CB39BA48EE72}" type="parTrans" cxnId="{8BF061E8-0D61-41F0-9E6E-6C24E4F4B441}">
      <dgm:prSet/>
      <dgm:spPr/>
      <dgm:t>
        <a:bodyPr/>
        <a:lstStyle/>
        <a:p>
          <a:endParaRPr lang="ru-RU"/>
        </a:p>
      </dgm:t>
    </dgm:pt>
    <dgm:pt modelId="{0E74A1A2-112C-4D19-871C-2451B56BAA91}" type="sibTrans" cxnId="{8BF061E8-0D61-41F0-9E6E-6C24E4F4B441}">
      <dgm:prSet/>
      <dgm:spPr/>
      <dgm:t>
        <a:bodyPr/>
        <a:lstStyle/>
        <a:p>
          <a:endParaRPr lang="ru-RU"/>
        </a:p>
      </dgm:t>
    </dgm:pt>
    <dgm:pt modelId="{ACBDFDB2-3B00-4577-8070-C989E5D73A6E}">
      <dgm:prSet phldrT="[Текст]"/>
      <dgm:spPr/>
      <dgm:t>
        <a:bodyPr/>
        <a:lstStyle/>
        <a:p>
          <a:r>
            <a:rPr lang="ru-RU" dirty="0" smtClean="0"/>
            <a:t>Привлечение специалистов других учреждений</a:t>
          </a:r>
          <a:endParaRPr lang="ru-RU" dirty="0"/>
        </a:p>
      </dgm:t>
    </dgm:pt>
    <dgm:pt modelId="{BB31DE32-D716-484C-A568-97ADF7CC0F01}" type="parTrans" cxnId="{6ED3E425-7A86-48EF-978E-315D9C2A5139}">
      <dgm:prSet/>
      <dgm:spPr/>
      <dgm:t>
        <a:bodyPr/>
        <a:lstStyle/>
        <a:p>
          <a:endParaRPr lang="ru-RU"/>
        </a:p>
      </dgm:t>
    </dgm:pt>
    <dgm:pt modelId="{E0DB80AC-A5AD-4C3F-A7DB-1C23B020DD5C}" type="sibTrans" cxnId="{6ED3E425-7A86-48EF-978E-315D9C2A5139}">
      <dgm:prSet/>
      <dgm:spPr/>
      <dgm:t>
        <a:bodyPr/>
        <a:lstStyle/>
        <a:p>
          <a:endParaRPr lang="ru-RU"/>
        </a:p>
      </dgm:t>
    </dgm:pt>
    <dgm:pt modelId="{93044AB7-9735-468A-BCE3-F27795D8C987}" type="pres">
      <dgm:prSet presAssocID="{E75AB7B5-D02B-43AC-BB44-46629D2F097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51D290-25F0-45D1-982D-DD79AD6528F8}" type="pres">
      <dgm:prSet presAssocID="{9BE0183E-D720-434D-82B4-B378ADEAE808}" presName="composite" presStyleCnt="0"/>
      <dgm:spPr/>
    </dgm:pt>
    <dgm:pt modelId="{B0320640-7B93-49AB-BF5B-456436E19DCD}" type="pres">
      <dgm:prSet presAssocID="{9BE0183E-D720-434D-82B4-B378ADEAE808}" presName="LShape" presStyleLbl="alignNode1" presStyleIdx="0" presStyleCnt="7"/>
      <dgm:spPr/>
    </dgm:pt>
    <dgm:pt modelId="{A9E32347-57D6-4A2C-A420-47418D7AB7CF}" type="pres">
      <dgm:prSet presAssocID="{9BE0183E-D720-434D-82B4-B378ADEAE80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8EFDF-906A-4DBF-A561-2B1247A4276D}" type="pres">
      <dgm:prSet presAssocID="{9BE0183E-D720-434D-82B4-B378ADEAE808}" presName="Triangle" presStyleLbl="alignNode1" presStyleIdx="1" presStyleCnt="7"/>
      <dgm:spPr/>
    </dgm:pt>
    <dgm:pt modelId="{1E6A984E-8876-4D12-97E9-08566008F121}" type="pres">
      <dgm:prSet presAssocID="{D0734D8B-7269-43F9-BE96-1042518C9D56}" presName="sibTrans" presStyleCnt="0"/>
      <dgm:spPr/>
    </dgm:pt>
    <dgm:pt modelId="{E2EA8499-BDAE-4912-9FA3-74808C4246D5}" type="pres">
      <dgm:prSet presAssocID="{D0734D8B-7269-43F9-BE96-1042518C9D56}" presName="space" presStyleCnt="0"/>
      <dgm:spPr/>
    </dgm:pt>
    <dgm:pt modelId="{0AC64944-9AA3-4F28-974B-ADF4FB591BB7}" type="pres">
      <dgm:prSet presAssocID="{CD980303-3FE2-4896-A4D0-1E8575FC2323}" presName="composite" presStyleCnt="0"/>
      <dgm:spPr/>
    </dgm:pt>
    <dgm:pt modelId="{134B53E2-7159-442E-89ED-22330B8BE973}" type="pres">
      <dgm:prSet presAssocID="{CD980303-3FE2-4896-A4D0-1E8575FC2323}" presName="LShape" presStyleLbl="alignNode1" presStyleIdx="2" presStyleCnt="7"/>
      <dgm:spPr/>
    </dgm:pt>
    <dgm:pt modelId="{F2893557-1B4C-4EBA-AE50-A3DFF7A583E4}" type="pres">
      <dgm:prSet presAssocID="{CD980303-3FE2-4896-A4D0-1E8575FC232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13C65-5765-4647-9A61-0069C749A802}" type="pres">
      <dgm:prSet presAssocID="{CD980303-3FE2-4896-A4D0-1E8575FC2323}" presName="Triangle" presStyleLbl="alignNode1" presStyleIdx="3" presStyleCnt="7"/>
      <dgm:spPr/>
    </dgm:pt>
    <dgm:pt modelId="{DC836017-08D5-4190-9ADC-38105A2806AF}" type="pres">
      <dgm:prSet presAssocID="{40CFD055-9032-426C-A30C-F7C0EEEF3888}" presName="sibTrans" presStyleCnt="0"/>
      <dgm:spPr/>
    </dgm:pt>
    <dgm:pt modelId="{99DC6C57-35F5-4726-A026-C5C722900181}" type="pres">
      <dgm:prSet presAssocID="{40CFD055-9032-426C-A30C-F7C0EEEF3888}" presName="space" presStyleCnt="0"/>
      <dgm:spPr/>
    </dgm:pt>
    <dgm:pt modelId="{7B47659B-470D-4DEB-8857-8452B3B40EB0}" type="pres">
      <dgm:prSet presAssocID="{9ED3A226-BFAB-4529-BED0-3165E73FD7C0}" presName="composite" presStyleCnt="0"/>
      <dgm:spPr/>
    </dgm:pt>
    <dgm:pt modelId="{74FB175B-78C1-4209-B4F8-ED0D4A82C819}" type="pres">
      <dgm:prSet presAssocID="{9ED3A226-BFAB-4529-BED0-3165E73FD7C0}" presName="LShape" presStyleLbl="alignNode1" presStyleIdx="4" presStyleCnt="7"/>
      <dgm:spPr/>
    </dgm:pt>
    <dgm:pt modelId="{A7AA7360-18DC-4750-ADAA-4029FE8284FA}" type="pres">
      <dgm:prSet presAssocID="{9ED3A226-BFAB-4529-BED0-3165E73FD7C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B2784-3C98-43D4-AAB5-26CDDF6186E0}" type="pres">
      <dgm:prSet presAssocID="{9ED3A226-BFAB-4529-BED0-3165E73FD7C0}" presName="Triangle" presStyleLbl="alignNode1" presStyleIdx="5" presStyleCnt="7"/>
      <dgm:spPr/>
    </dgm:pt>
    <dgm:pt modelId="{8063BE1F-C0F4-4A64-9EF8-000510A33607}" type="pres">
      <dgm:prSet presAssocID="{0E74A1A2-112C-4D19-871C-2451B56BAA91}" presName="sibTrans" presStyleCnt="0"/>
      <dgm:spPr/>
    </dgm:pt>
    <dgm:pt modelId="{0CADB498-D281-47D6-81EE-600BF408102D}" type="pres">
      <dgm:prSet presAssocID="{0E74A1A2-112C-4D19-871C-2451B56BAA91}" presName="space" presStyleCnt="0"/>
      <dgm:spPr/>
    </dgm:pt>
    <dgm:pt modelId="{8F4CDEF3-FFB9-4E21-852E-4452D7A8F342}" type="pres">
      <dgm:prSet presAssocID="{ACBDFDB2-3B00-4577-8070-C989E5D73A6E}" presName="composite" presStyleCnt="0"/>
      <dgm:spPr/>
    </dgm:pt>
    <dgm:pt modelId="{A7F113EA-5760-44D1-B67F-C39C4DAB641E}" type="pres">
      <dgm:prSet presAssocID="{ACBDFDB2-3B00-4577-8070-C989E5D73A6E}" presName="LShape" presStyleLbl="alignNode1" presStyleIdx="6" presStyleCnt="7"/>
      <dgm:spPr/>
    </dgm:pt>
    <dgm:pt modelId="{840EB946-EFC5-4742-B7A2-A802C056C2C0}" type="pres">
      <dgm:prSet presAssocID="{ACBDFDB2-3B00-4577-8070-C989E5D73A6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F9BF2-45DE-48A8-A827-3B840E863B82}" type="presOf" srcId="{9BE0183E-D720-434D-82B4-B378ADEAE808}" destId="{A9E32347-57D6-4A2C-A420-47418D7AB7CF}" srcOrd="0" destOrd="0" presId="urn:microsoft.com/office/officeart/2009/3/layout/StepUpProcess"/>
    <dgm:cxn modelId="{D3781A5A-C799-4BD0-BCCA-948D0FAC55CF}" type="presOf" srcId="{ACBDFDB2-3B00-4577-8070-C989E5D73A6E}" destId="{840EB946-EFC5-4742-B7A2-A802C056C2C0}" srcOrd="0" destOrd="0" presId="urn:microsoft.com/office/officeart/2009/3/layout/StepUpProcess"/>
    <dgm:cxn modelId="{6ED3E425-7A86-48EF-978E-315D9C2A5139}" srcId="{E75AB7B5-D02B-43AC-BB44-46629D2F0975}" destId="{ACBDFDB2-3B00-4577-8070-C989E5D73A6E}" srcOrd="3" destOrd="0" parTransId="{BB31DE32-D716-484C-A568-97ADF7CC0F01}" sibTransId="{E0DB80AC-A5AD-4C3F-A7DB-1C23B020DD5C}"/>
    <dgm:cxn modelId="{0C50138C-4DF3-4AD9-940D-FC964579CE24}" srcId="{E75AB7B5-D02B-43AC-BB44-46629D2F0975}" destId="{9BE0183E-D720-434D-82B4-B378ADEAE808}" srcOrd="0" destOrd="0" parTransId="{13C1D852-82D2-4708-96D7-09A1C344FC0A}" sibTransId="{D0734D8B-7269-43F9-BE96-1042518C9D56}"/>
    <dgm:cxn modelId="{2D0560AE-0DB0-43E8-811B-D11876910177}" type="presOf" srcId="{9ED3A226-BFAB-4529-BED0-3165E73FD7C0}" destId="{A7AA7360-18DC-4750-ADAA-4029FE8284FA}" srcOrd="0" destOrd="0" presId="urn:microsoft.com/office/officeart/2009/3/layout/StepUpProcess"/>
    <dgm:cxn modelId="{16FF09DE-CB46-4A6C-9E9E-8E65BAD61AD4}" srcId="{E75AB7B5-D02B-43AC-BB44-46629D2F0975}" destId="{CD980303-3FE2-4896-A4D0-1E8575FC2323}" srcOrd="1" destOrd="0" parTransId="{C66E2582-D0BF-416E-9913-297B89707112}" sibTransId="{40CFD055-9032-426C-A30C-F7C0EEEF3888}"/>
    <dgm:cxn modelId="{8BF061E8-0D61-41F0-9E6E-6C24E4F4B441}" srcId="{E75AB7B5-D02B-43AC-BB44-46629D2F0975}" destId="{9ED3A226-BFAB-4529-BED0-3165E73FD7C0}" srcOrd="2" destOrd="0" parTransId="{6C519B25-5AA6-4D21-A687-CB39BA48EE72}" sibTransId="{0E74A1A2-112C-4D19-871C-2451B56BAA91}"/>
    <dgm:cxn modelId="{418D393B-F0DB-4256-BC79-61AD38294AFB}" type="presOf" srcId="{CD980303-3FE2-4896-A4D0-1E8575FC2323}" destId="{F2893557-1B4C-4EBA-AE50-A3DFF7A583E4}" srcOrd="0" destOrd="0" presId="urn:microsoft.com/office/officeart/2009/3/layout/StepUpProcess"/>
    <dgm:cxn modelId="{E0AE3CAD-3202-45FA-A54D-EE06C44B28DE}" type="presOf" srcId="{E75AB7B5-D02B-43AC-BB44-46629D2F0975}" destId="{93044AB7-9735-468A-BCE3-F27795D8C987}" srcOrd="0" destOrd="0" presId="urn:microsoft.com/office/officeart/2009/3/layout/StepUpProcess"/>
    <dgm:cxn modelId="{C9A86B7B-7CF5-4A85-AE81-F4D7E765243D}" type="presParOf" srcId="{93044AB7-9735-468A-BCE3-F27795D8C987}" destId="{8651D290-25F0-45D1-982D-DD79AD6528F8}" srcOrd="0" destOrd="0" presId="urn:microsoft.com/office/officeart/2009/3/layout/StepUpProcess"/>
    <dgm:cxn modelId="{86E7DDCA-266E-4D36-8DAC-A73ED1CFC09D}" type="presParOf" srcId="{8651D290-25F0-45D1-982D-DD79AD6528F8}" destId="{B0320640-7B93-49AB-BF5B-456436E19DCD}" srcOrd="0" destOrd="0" presId="urn:microsoft.com/office/officeart/2009/3/layout/StepUpProcess"/>
    <dgm:cxn modelId="{C1D6FC95-C929-4A12-A795-2FC07138A071}" type="presParOf" srcId="{8651D290-25F0-45D1-982D-DD79AD6528F8}" destId="{A9E32347-57D6-4A2C-A420-47418D7AB7CF}" srcOrd="1" destOrd="0" presId="urn:microsoft.com/office/officeart/2009/3/layout/StepUpProcess"/>
    <dgm:cxn modelId="{E5146146-4CDC-43C2-98F6-03B242A13B5C}" type="presParOf" srcId="{8651D290-25F0-45D1-982D-DD79AD6528F8}" destId="{3788EFDF-906A-4DBF-A561-2B1247A4276D}" srcOrd="2" destOrd="0" presId="urn:microsoft.com/office/officeart/2009/3/layout/StepUpProcess"/>
    <dgm:cxn modelId="{3B9CAFE8-3C6D-4151-85E6-C1717A4F22F7}" type="presParOf" srcId="{93044AB7-9735-468A-BCE3-F27795D8C987}" destId="{1E6A984E-8876-4D12-97E9-08566008F121}" srcOrd="1" destOrd="0" presId="urn:microsoft.com/office/officeart/2009/3/layout/StepUpProcess"/>
    <dgm:cxn modelId="{D3D38478-0925-43F0-BE0C-C8DF75F83247}" type="presParOf" srcId="{1E6A984E-8876-4D12-97E9-08566008F121}" destId="{E2EA8499-BDAE-4912-9FA3-74808C4246D5}" srcOrd="0" destOrd="0" presId="urn:microsoft.com/office/officeart/2009/3/layout/StepUpProcess"/>
    <dgm:cxn modelId="{EBAD5E2D-6BE7-4F67-8015-F33F5B943873}" type="presParOf" srcId="{93044AB7-9735-468A-BCE3-F27795D8C987}" destId="{0AC64944-9AA3-4F28-974B-ADF4FB591BB7}" srcOrd="2" destOrd="0" presId="urn:microsoft.com/office/officeart/2009/3/layout/StepUpProcess"/>
    <dgm:cxn modelId="{DC810135-6F21-4CC2-8F46-974E17DCC205}" type="presParOf" srcId="{0AC64944-9AA3-4F28-974B-ADF4FB591BB7}" destId="{134B53E2-7159-442E-89ED-22330B8BE973}" srcOrd="0" destOrd="0" presId="urn:microsoft.com/office/officeart/2009/3/layout/StepUpProcess"/>
    <dgm:cxn modelId="{19F28A30-0F61-4EA2-9542-981DD2B1BEDD}" type="presParOf" srcId="{0AC64944-9AA3-4F28-974B-ADF4FB591BB7}" destId="{F2893557-1B4C-4EBA-AE50-A3DFF7A583E4}" srcOrd="1" destOrd="0" presId="urn:microsoft.com/office/officeart/2009/3/layout/StepUpProcess"/>
    <dgm:cxn modelId="{88A204EC-C74F-4E13-A0C1-FE0F11156C86}" type="presParOf" srcId="{0AC64944-9AA3-4F28-974B-ADF4FB591BB7}" destId="{26F13C65-5765-4647-9A61-0069C749A802}" srcOrd="2" destOrd="0" presId="urn:microsoft.com/office/officeart/2009/3/layout/StepUpProcess"/>
    <dgm:cxn modelId="{446A4E9E-D452-42B3-BB5A-EF13A1552E84}" type="presParOf" srcId="{93044AB7-9735-468A-BCE3-F27795D8C987}" destId="{DC836017-08D5-4190-9ADC-38105A2806AF}" srcOrd="3" destOrd="0" presId="urn:microsoft.com/office/officeart/2009/3/layout/StepUpProcess"/>
    <dgm:cxn modelId="{FB0D6E29-C82E-4862-A36C-FD814EC4EEF8}" type="presParOf" srcId="{DC836017-08D5-4190-9ADC-38105A2806AF}" destId="{99DC6C57-35F5-4726-A026-C5C722900181}" srcOrd="0" destOrd="0" presId="urn:microsoft.com/office/officeart/2009/3/layout/StepUpProcess"/>
    <dgm:cxn modelId="{FC3B1639-98C8-4E26-8546-700B51C5A640}" type="presParOf" srcId="{93044AB7-9735-468A-BCE3-F27795D8C987}" destId="{7B47659B-470D-4DEB-8857-8452B3B40EB0}" srcOrd="4" destOrd="0" presId="urn:microsoft.com/office/officeart/2009/3/layout/StepUpProcess"/>
    <dgm:cxn modelId="{F222A2C5-8073-48EA-B101-48F21EF990DD}" type="presParOf" srcId="{7B47659B-470D-4DEB-8857-8452B3B40EB0}" destId="{74FB175B-78C1-4209-B4F8-ED0D4A82C819}" srcOrd="0" destOrd="0" presId="urn:microsoft.com/office/officeart/2009/3/layout/StepUpProcess"/>
    <dgm:cxn modelId="{CD87EF27-9613-4A9F-885B-7072F959A030}" type="presParOf" srcId="{7B47659B-470D-4DEB-8857-8452B3B40EB0}" destId="{A7AA7360-18DC-4750-ADAA-4029FE8284FA}" srcOrd="1" destOrd="0" presId="urn:microsoft.com/office/officeart/2009/3/layout/StepUpProcess"/>
    <dgm:cxn modelId="{AA9DDAF8-AD83-4909-9732-2EAC311C59AD}" type="presParOf" srcId="{7B47659B-470D-4DEB-8857-8452B3B40EB0}" destId="{C36B2784-3C98-43D4-AAB5-26CDDF6186E0}" srcOrd="2" destOrd="0" presId="urn:microsoft.com/office/officeart/2009/3/layout/StepUpProcess"/>
    <dgm:cxn modelId="{879C89E9-DFEE-4B22-9AFE-E80DCDB4ECA1}" type="presParOf" srcId="{93044AB7-9735-468A-BCE3-F27795D8C987}" destId="{8063BE1F-C0F4-4A64-9EF8-000510A33607}" srcOrd="5" destOrd="0" presId="urn:microsoft.com/office/officeart/2009/3/layout/StepUpProcess"/>
    <dgm:cxn modelId="{8AC23295-3A1A-4E42-BB5F-AB25202852F8}" type="presParOf" srcId="{8063BE1F-C0F4-4A64-9EF8-000510A33607}" destId="{0CADB498-D281-47D6-81EE-600BF408102D}" srcOrd="0" destOrd="0" presId="urn:microsoft.com/office/officeart/2009/3/layout/StepUpProcess"/>
    <dgm:cxn modelId="{C9251088-1426-4A6D-8FAB-E2868B24B100}" type="presParOf" srcId="{93044AB7-9735-468A-BCE3-F27795D8C987}" destId="{8F4CDEF3-FFB9-4E21-852E-4452D7A8F342}" srcOrd="6" destOrd="0" presId="urn:microsoft.com/office/officeart/2009/3/layout/StepUpProcess"/>
    <dgm:cxn modelId="{083E87DB-C90F-4FA5-9B72-9DEA38A74CA7}" type="presParOf" srcId="{8F4CDEF3-FFB9-4E21-852E-4452D7A8F342}" destId="{A7F113EA-5760-44D1-B67F-C39C4DAB641E}" srcOrd="0" destOrd="0" presId="urn:microsoft.com/office/officeart/2009/3/layout/StepUpProcess"/>
    <dgm:cxn modelId="{C5419F7F-3BA5-4434-B73F-30C4071D05C8}" type="presParOf" srcId="{8F4CDEF3-FFB9-4E21-852E-4452D7A8F342}" destId="{840EB946-EFC5-4742-B7A2-A802C056C2C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20640-7B93-49AB-BF5B-456436E19DCD}">
      <dsp:nvSpPr>
        <dsp:cNvPr id="0" name=""/>
        <dsp:cNvSpPr/>
      </dsp:nvSpPr>
      <dsp:spPr>
        <a:xfrm rot="5400000">
          <a:off x="526885" y="2280684"/>
          <a:ext cx="1566450" cy="26065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32347-57D6-4A2C-A420-47418D7AB7CF}">
      <dsp:nvSpPr>
        <dsp:cNvPr id="0" name=""/>
        <dsp:cNvSpPr/>
      </dsp:nvSpPr>
      <dsp:spPr>
        <a:xfrm>
          <a:off x="265406" y="3059478"/>
          <a:ext cx="2353198" cy="2062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Пополнение методической базы</a:t>
          </a:r>
          <a:endParaRPr lang="ru-RU" sz="2700" kern="1200" dirty="0"/>
        </a:p>
      </dsp:txBody>
      <dsp:txXfrm>
        <a:off x="265406" y="3059478"/>
        <a:ext cx="2353198" cy="2062716"/>
      </dsp:txXfrm>
    </dsp:sp>
    <dsp:sp modelId="{3788EFDF-906A-4DBF-A561-2B1247A4276D}">
      <dsp:nvSpPr>
        <dsp:cNvPr id="0" name=""/>
        <dsp:cNvSpPr/>
      </dsp:nvSpPr>
      <dsp:spPr>
        <a:xfrm>
          <a:off x="2174604" y="2088788"/>
          <a:ext cx="443999" cy="44399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B53E2-7159-442E-89ED-22330B8BE973}">
      <dsp:nvSpPr>
        <dsp:cNvPr id="0" name=""/>
        <dsp:cNvSpPr/>
      </dsp:nvSpPr>
      <dsp:spPr>
        <a:xfrm rot="5400000">
          <a:off x="3407659" y="1567834"/>
          <a:ext cx="1566450" cy="26065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93557-1B4C-4EBA-AE50-A3DFF7A583E4}">
      <dsp:nvSpPr>
        <dsp:cNvPr id="0" name=""/>
        <dsp:cNvSpPr/>
      </dsp:nvSpPr>
      <dsp:spPr>
        <a:xfrm>
          <a:off x="3146180" y="2346627"/>
          <a:ext cx="2353198" cy="2062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Привлечение педагогов других дисциплин</a:t>
          </a:r>
          <a:endParaRPr lang="ru-RU" sz="2700" kern="1200" dirty="0"/>
        </a:p>
      </dsp:txBody>
      <dsp:txXfrm>
        <a:off x="3146180" y="2346627"/>
        <a:ext cx="2353198" cy="2062716"/>
      </dsp:txXfrm>
    </dsp:sp>
    <dsp:sp modelId="{26F13C65-5765-4647-9A61-0069C749A802}">
      <dsp:nvSpPr>
        <dsp:cNvPr id="0" name=""/>
        <dsp:cNvSpPr/>
      </dsp:nvSpPr>
      <dsp:spPr>
        <a:xfrm>
          <a:off x="5055378" y="1375938"/>
          <a:ext cx="443999" cy="44399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B175B-78C1-4209-B4F8-ED0D4A82C819}">
      <dsp:nvSpPr>
        <dsp:cNvPr id="0" name=""/>
        <dsp:cNvSpPr/>
      </dsp:nvSpPr>
      <dsp:spPr>
        <a:xfrm rot="5400000">
          <a:off x="6288433" y="854983"/>
          <a:ext cx="1566450" cy="26065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A7360-18DC-4750-ADAA-4029FE8284FA}">
      <dsp:nvSpPr>
        <dsp:cNvPr id="0" name=""/>
        <dsp:cNvSpPr/>
      </dsp:nvSpPr>
      <dsp:spPr>
        <a:xfrm>
          <a:off x="6026954" y="1633777"/>
          <a:ext cx="2353198" cy="2062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Расширение возможностей платформы</a:t>
          </a:r>
          <a:endParaRPr lang="ru-RU" sz="2700" kern="1200" dirty="0"/>
        </a:p>
      </dsp:txBody>
      <dsp:txXfrm>
        <a:off x="6026954" y="1633777"/>
        <a:ext cx="2353198" cy="2062716"/>
      </dsp:txXfrm>
    </dsp:sp>
    <dsp:sp modelId="{C36B2784-3C98-43D4-AAB5-26CDDF6186E0}">
      <dsp:nvSpPr>
        <dsp:cNvPr id="0" name=""/>
        <dsp:cNvSpPr/>
      </dsp:nvSpPr>
      <dsp:spPr>
        <a:xfrm>
          <a:off x="7936152" y="663087"/>
          <a:ext cx="443999" cy="44399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113EA-5760-44D1-B67F-C39C4DAB641E}">
      <dsp:nvSpPr>
        <dsp:cNvPr id="0" name=""/>
        <dsp:cNvSpPr/>
      </dsp:nvSpPr>
      <dsp:spPr>
        <a:xfrm rot="5400000">
          <a:off x="9169207" y="142133"/>
          <a:ext cx="1566450" cy="26065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EB946-EFC5-4742-B7A2-A802C056C2C0}">
      <dsp:nvSpPr>
        <dsp:cNvPr id="0" name=""/>
        <dsp:cNvSpPr/>
      </dsp:nvSpPr>
      <dsp:spPr>
        <a:xfrm>
          <a:off x="8907728" y="920927"/>
          <a:ext cx="2353198" cy="2062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Привлечение специалистов других учреждений</a:t>
          </a:r>
          <a:endParaRPr lang="ru-RU" sz="2700" kern="1200" dirty="0"/>
        </a:p>
      </dsp:txBody>
      <dsp:txXfrm>
        <a:off x="8907728" y="920927"/>
        <a:ext cx="2353198" cy="2062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51CAAF-1E2C-4497-B0BE-E1C67CE1F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8EE8CBB-314D-4F2A-9EB4-517E6A740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665366-72F6-40B2-8FD7-A0E46FD7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9DB67F-9315-4B5F-94CC-31D9D237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1F8841-6A7B-480F-9D8E-839BF365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9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693EC7-0F3B-4AB5-80E9-96F40674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EB9B3D0-617C-42DB-B2FA-4954DF787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17B2AC-625C-4195-87F3-63648ACF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F751A1-26B4-4A98-8E24-F06F7836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6D55FA-5F87-478A-BAD7-03F60CBB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9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F378403-FB09-4DF4-9209-FA1097070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9367695-3BB4-4FB0-816B-285F767E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CE7986-C631-4692-BF91-53E95EDB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599E17-F77E-4373-BB74-223A4379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95E9A0-716E-4B4E-AAAF-B7D42F62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C064A1-9451-41A5-B8B6-06403C3B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EB8298-11A8-4617-910C-BC023E2B0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27E1DC-3167-4A9A-8FF5-67D3F01B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0C9DDA-3E74-41F7-B266-1FCF44B7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30331C-441F-44E5-A8B6-BD50D52D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3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7F7E02-C276-478D-97E4-9ADBA221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B30514-7976-4084-876A-862FF7A6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2D7E43-F478-4255-AC1D-872B2093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DAABAA-4465-408E-9A10-771E4623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DE467D-2960-417A-8CDE-3B443441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676F57-B246-4DAD-8026-A0286446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5A1E7E-7E88-43C7-8BEF-5BE0C4D0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8F67805-6AB9-4103-BD76-73431F8A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85BDAE8-05A5-4407-A2DE-B5B9D81B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370C19-9360-44AE-BF01-50BF7DD2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27E5072-1E82-47CD-82CD-19013548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19F1AA-13F2-4DBF-8997-E16DCD82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B11765-04DB-43FE-8E59-FA46FD06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2FAE9A6-5F33-4E7A-A80B-1E0F99139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24998C7-484F-411B-A21C-8EEFA1B7F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420083D-B47C-46E1-9216-597E26D0D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AAD48E9-1016-4579-9ECD-F0BAD904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2818332-494C-496F-83D3-A7189D6F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8F77D71-834E-4A66-B61F-867471B3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7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8BD254-5C0C-4CE4-B95B-987DCB9F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5F25CB4-1214-4DFD-85AC-201A1FBE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E57C076-67E5-4E38-AC7B-FF88B864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2F9E8EC-8039-4627-80FD-00887050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2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FBC31F5-F926-45B7-81C5-76072575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06F1FDA-967C-475C-9529-10225469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F45E987-E56C-4132-A027-ED0B992B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7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F659C4-AFC0-407F-AFC5-6081A3B9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6BBC78-C7E9-47BD-B711-D402C51C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184E4DE-B7C8-48E0-90D1-E7224816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856227F-EFB0-4D7B-B5BE-FFEC74CF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B7A8E9C-AF7D-43FA-A0A7-36924F4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DC3B05D-107D-48AD-AB00-A6D50095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8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304615-D1E7-4A52-880F-BA90E3B3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2D80C71-3EC0-4AC5-8ED0-3E426BAC0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E49A919-1F38-4479-840C-2B7929D53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D13EC7-D1C8-4CF5-B031-0BAC766E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9A09F0-E061-4362-8C8E-C3751952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9AC9F4-C7C1-4CD7-AC96-77783920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8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16D0B-EED9-4316-844D-12C1904E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AB13FA8-CC3C-41B7-A082-F10DBE109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6B3AF3-58EB-41A1-B80F-2E8CFBE24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CF1E-3198-40C4-A0E6-199B6E80607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C37D12-5487-496E-942F-3103583B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B47A71-200E-43FB-A7B1-567AD9C2E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05" t="15941" r="30417" b="76512"/>
          <a:stretch/>
        </p:blipFill>
        <p:spPr>
          <a:xfrm>
            <a:off x="116379" y="157248"/>
            <a:ext cx="7880466" cy="118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4" t="25793" r="19273" b="63298"/>
          <a:stretch/>
        </p:blipFill>
        <p:spPr>
          <a:xfrm>
            <a:off x="365767" y="5451192"/>
            <a:ext cx="11499273" cy="136593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55E95195-3DC5-494A-827A-54A489647FB9}"/>
              </a:ext>
            </a:extLst>
          </p:cNvPr>
          <p:cNvSpPr/>
          <p:nvPr/>
        </p:nvSpPr>
        <p:spPr>
          <a:xfrm>
            <a:off x="5541817" y="1645920"/>
            <a:ext cx="6378633" cy="3724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Учителя МАОУ СОШ №2 УИИЯ </a:t>
            </a:r>
          </a:p>
          <a:p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г. Ноябрьск</a:t>
            </a: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Century" panose="02040604050505020304" pitchFamily="18" charset="0"/>
                <a:cs typeface="Andalus" panose="02020603050405020304" pitchFamily="18" charset="-78"/>
              </a:rPr>
              <a:t>Мустафинова</a:t>
            </a:r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 </a:t>
            </a:r>
            <a:r>
              <a:rPr lang="ru-RU" sz="2400" dirty="0">
                <a:latin typeface="Century" panose="02040604050505020304" pitchFamily="18" charset="0"/>
                <a:cs typeface="Andalus" panose="02020603050405020304" pitchFamily="18" charset="-78"/>
              </a:rPr>
              <a:t>Татьяна Николаевна </a:t>
            </a:r>
            <a:endParaRPr lang="ru-RU" sz="2400" dirty="0" smtClean="0">
              <a:latin typeface="Century" panose="02040604050505020304" pitchFamily="18" charset="0"/>
              <a:cs typeface="Andalus" panose="02020603050405020304" pitchFamily="18" charset="-78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 </a:t>
            </a:r>
            <a:r>
              <a:rPr lang="ru-RU" sz="2400" dirty="0">
                <a:latin typeface="Century" panose="02040604050505020304" pitchFamily="18" charset="0"/>
                <a:cs typeface="Andalus" panose="02020603050405020304" pitchFamily="18" charset="-78"/>
              </a:rPr>
              <a:t>Шведова Тамара Федоровна </a:t>
            </a:r>
            <a:endParaRPr lang="ru-RU" sz="2400" dirty="0" smtClean="0">
              <a:latin typeface="Century" panose="02040604050505020304" pitchFamily="18" charset="0"/>
              <a:cs typeface="Andalus" panose="02020603050405020304" pitchFamily="18" charset="-78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Колесова </a:t>
            </a:r>
            <a:r>
              <a:rPr lang="ru-RU" sz="2400" dirty="0">
                <a:latin typeface="Century" panose="02040604050505020304" pitchFamily="18" charset="0"/>
                <a:cs typeface="Andalus" panose="02020603050405020304" pitchFamily="18" charset="-78"/>
              </a:rPr>
              <a:t>Елена Александровна </a:t>
            </a:r>
            <a:endParaRPr lang="ru-RU" sz="2400" dirty="0" smtClean="0">
              <a:latin typeface="Century" panose="02040604050505020304" pitchFamily="18" charset="0"/>
              <a:cs typeface="Andalus" panose="02020603050405020304" pitchFamily="18" charset="-78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Белов </a:t>
            </a:r>
            <a:r>
              <a:rPr lang="ru-RU" sz="2400" dirty="0">
                <a:latin typeface="Century" panose="02040604050505020304" pitchFamily="18" charset="0"/>
                <a:cs typeface="Andalus" panose="02020603050405020304" pitchFamily="18" charset="-78"/>
              </a:rPr>
              <a:t>Александр Геннадьевич </a:t>
            </a:r>
            <a:endParaRPr lang="ru-RU" sz="2400" dirty="0" smtClean="0">
              <a:latin typeface="Century" panose="02040604050505020304" pitchFamily="18" charset="0"/>
              <a:cs typeface="Andalus" panose="02020603050405020304" pitchFamily="18" charset="-78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Петренко </a:t>
            </a:r>
            <a:r>
              <a:rPr lang="ru-RU" sz="2400" dirty="0">
                <a:latin typeface="Century" panose="02040604050505020304" pitchFamily="18" charset="0"/>
                <a:cs typeface="Andalus" panose="02020603050405020304" pitchFamily="18" charset="-78"/>
              </a:rPr>
              <a:t>Алла Николаевна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61" y="1229822"/>
            <a:ext cx="4305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05" t="15941" r="30417" b="76512"/>
          <a:stretch/>
        </p:blipFill>
        <p:spPr>
          <a:xfrm>
            <a:off x="116379" y="157248"/>
            <a:ext cx="7880466" cy="118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4" t="25793" r="19273" b="63298"/>
          <a:stretch/>
        </p:blipFill>
        <p:spPr>
          <a:xfrm>
            <a:off x="365767" y="5451192"/>
            <a:ext cx="11499273" cy="136593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55E95195-3DC5-494A-827A-54A489647FB9}"/>
              </a:ext>
            </a:extLst>
          </p:cNvPr>
          <p:cNvSpPr/>
          <p:nvPr/>
        </p:nvSpPr>
        <p:spPr>
          <a:xfrm>
            <a:off x="5541817" y="1645920"/>
            <a:ext cx="6378633" cy="3724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Учителя МАОУ СОШ №2 УИИЯ </a:t>
            </a:r>
          </a:p>
          <a:p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г. Ноябрьск</a:t>
            </a: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Century" panose="02040604050505020304" pitchFamily="18" charset="0"/>
                <a:cs typeface="Andalus" panose="02020603050405020304" pitchFamily="18" charset="-78"/>
              </a:rPr>
              <a:t>Мустафинова</a:t>
            </a:r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 </a:t>
            </a:r>
            <a:r>
              <a:rPr lang="ru-RU" sz="2400" dirty="0">
                <a:latin typeface="Century" panose="02040604050505020304" pitchFamily="18" charset="0"/>
                <a:cs typeface="Andalus" panose="02020603050405020304" pitchFamily="18" charset="-78"/>
              </a:rPr>
              <a:t>Татьяна Николаевна </a:t>
            </a:r>
            <a:endParaRPr lang="ru-RU" sz="2400" dirty="0" smtClean="0">
              <a:latin typeface="Century" panose="02040604050505020304" pitchFamily="18" charset="0"/>
              <a:cs typeface="Andalus" panose="02020603050405020304" pitchFamily="18" charset="-78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 </a:t>
            </a:r>
            <a:r>
              <a:rPr lang="ru-RU" sz="2400" dirty="0">
                <a:latin typeface="Century" panose="02040604050505020304" pitchFamily="18" charset="0"/>
                <a:cs typeface="Andalus" panose="02020603050405020304" pitchFamily="18" charset="-78"/>
              </a:rPr>
              <a:t>Шведова Тамара Федоровна </a:t>
            </a:r>
            <a:endParaRPr lang="ru-RU" sz="2400" dirty="0" smtClean="0">
              <a:latin typeface="Century" panose="02040604050505020304" pitchFamily="18" charset="0"/>
              <a:cs typeface="Andalus" panose="02020603050405020304" pitchFamily="18" charset="-78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Колесова </a:t>
            </a:r>
            <a:r>
              <a:rPr lang="ru-RU" sz="2400" dirty="0">
                <a:latin typeface="Century" panose="02040604050505020304" pitchFamily="18" charset="0"/>
                <a:cs typeface="Andalus" panose="02020603050405020304" pitchFamily="18" charset="-78"/>
              </a:rPr>
              <a:t>Елена Александровна </a:t>
            </a:r>
            <a:endParaRPr lang="ru-RU" sz="2400" dirty="0" smtClean="0">
              <a:latin typeface="Century" panose="02040604050505020304" pitchFamily="18" charset="0"/>
              <a:cs typeface="Andalus" panose="02020603050405020304" pitchFamily="18" charset="-78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Белов </a:t>
            </a:r>
            <a:r>
              <a:rPr lang="ru-RU" sz="2400" dirty="0">
                <a:latin typeface="Century" panose="02040604050505020304" pitchFamily="18" charset="0"/>
                <a:cs typeface="Andalus" panose="02020603050405020304" pitchFamily="18" charset="-78"/>
              </a:rPr>
              <a:t>Александр Геннадьевич </a:t>
            </a:r>
            <a:endParaRPr lang="ru-RU" sz="2400" dirty="0" smtClean="0">
              <a:latin typeface="Century" panose="02040604050505020304" pitchFamily="18" charset="0"/>
              <a:cs typeface="Andalus" panose="02020603050405020304" pitchFamily="18" charset="-78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Century" panose="02040604050505020304" pitchFamily="18" charset="0"/>
                <a:cs typeface="Andalus" panose="02020603050405020304" pitchFamily="18" charset="-78"/>
              </a:rPr>
              <a:t>Петренко </a:t>
            </a:r>
            <a:r>
              <a:rPr lang="ru-RU" sz="2400" dirty="0">
                <a:latin typeface="Century" panose="02040604050505020304" pitchFamily="18" charset="0"/>
                <a:cs typeface="Andalus" panose="02020603050405020304" pitchFamily="18" charset="-78"/>
              </a:rPr>
              <a:t>Алла Николаевна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61" y="1229822"/>
            <a:ext cx="4305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8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367CA0-5258-4A75-820A-369CC4B3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934" y="365125"/>
            <a:ext cx="9175865" cy="1325563"/>
          </a:xfrm>
        </p:spPr>
        <p:txBody>
          <a:bodyPr/>
          <a:lstStyle/>
          <a:p>
            <a:pPr algn="ctr"/>
            <a:r>
              <a:rPr lang="ru-RU" dirty="0"/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F7EC7B-A6FD-4D3F-BE90-455431CF8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183"/>
            <a:ext cx="10515600" cy="1410669"/>
          </a:xfrm>
        </p:spPr>
        <p:txBody>
          <a:bodyPr/>
          <a:lstStyle/>
          <a:p>
            <a:r>
              <a:rPr lang="ru-RU" dirty="0"/>
              <a:t>Отсутствие подходящих платформ для успешной подготовки учащихся к итоговой аттестации в 9 классе.</a:t>
            </a:r>
          </a:p>
          <a:p>
            <a:r>
              <a:rPr lang="ru-RU" dirty="0" smtClean="0"/>
              <a:t>Учащиеся 9-ых классов, учителя-предметники, родители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2151846" cy="2069327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46272497"/>
              </p:ext>
            </p:extLst>
          </p:nvPr>
        </p:nvGraphicFramePr>
        <p:xfrm>
          <a:off x="601406" y="3598605"/>
          <a:ext cx="5135717" cy="3126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865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52421837-A7A3-4ABC-9C07-207223590E43}"/>
              </a:ext>
            </a:extLst>
          </p:cNvPr>
          <p:cNvSpPr txBox="1">
            <a:spLocks/>
          </p:cNvSpPr>
          <p:nvPr/>
        </p:nvSpPr>
        <p:spPr>
          <a:xfrm>
            <a:off x="5702991" y="1919446"/>
            <a:ext cx="62284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07" y="38396"/>
            <a:ext cx="12297607" cy="6228657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4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4076" y="365125"/>
            <a:ext cx="7489723" cy="1325563"/>
          </a:xfrm>
        </p:spPr>
        <p:txBody>
          <a:bodyPr/>
          <a:lstStyle/>
          <a:p>
            <a:r>
              <a:rPr lang="ru-RU" dirty="0" smtClean="0"/>
              <a:t>Описание продукта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1" y="2069325"/>
            <a:ext cx="10748449" cy="2792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" y="-2"/>
            <a:ext cx="2151846" cy="20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7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8FBE41-FA65-442F-9A15-E941BF6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52" y="365125"/>
            <a:ext cx="7596447" cy="1325563"/>
          </a:xfrm>
        </p:spPr>
        <p:txBody>
          <a:bodyPr/>
          <a:lstStyle/>
          <a:p>
            <a:pPr algn="ctr"/>
            <a:r>
              <a:rPr lang="ru-RU" dirty="0"/>
              <a:t>Описание продукта</a:t>
            </a:r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87" y="1714679"/>
            <a:ext cx="9661987" cy="483901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" y="-2"/>
            <a:ext cx="2151846" cy="20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4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8FBE41-FA65-442F-9A15-E941BF6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52" y="365125"/>
            <a:ext cx="7596447" cy="1325563"/>
          </a:xfrm>
        </p:spPr>
        <p:txBody>
          <a:bodyPr/>
          <a:lstStyle/>
          <a:p>
            <a:pPr algn="ctr"/>
            <a:r>
              <a:rPr lang="ru-RU" dirty="0"/>
              <a:t>Описание продукта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" y="-2"/>
            <a:ext cx="2151846" cy="2069327"/>
          </a:xfrm>
          <a:prstGeom prst="rect">
            <a:avLst/>
          </a:prstGeom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8" y="2069325"/>
            <a:ext cx="11022787" cy="3284340"/>
          </a:xfrm>
        </p:spPr>
      </p:pic>
    </p:spTree>
    <p:extLst>
      <p:ext uri="{BB962C8B-B14F-4D97-AF65-F5344CB8AC3E}">
        <p14:creationId xmlns:p14="http://schemas.microsoft.com/office/powerpoint/2010/main" val="162558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8FBE41-FA65-442F-9A15-E941BF6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52" y="365125"/>
            <a:ext cx="7596447" cy="1325563"/>
          </a:xfrm>
        </p:spPr>
        <p:txBody>
          <a:bodyPr/>
          <a:lstStyle/>
          <a:p>
            <a:pPr algn="ctr"/>
            <a:r>
              <a:rPr lang="ru-RU" dirty="0"/>
              <a:t>Описание продукта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" y="-2"/>
            <a:ext cx="2151846" cy="206932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46" y="1586833"/>
            <a:ext cx="8811455" cy="506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8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8FBE41-FA65-442F-9A15-E941BF6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52" y="365125"/>
            <a:ext cx="7596447" cy="1325563"/>
          </a:xfrm>
        </p:spPr>
        <p:txBody>
          <a:bodyPr/>
          <a:lstStyle/>
          <a:p>
            <a:pPr algn="ctr"/>
            <a:r>
              <a:rPr lang="ru-RU" dirty="0"/>
              <a:t>Описание продукта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" y="-2"/>
            <a:ext cx="2151846" cy="206932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70" y="1256840"/>
            <a:ext cx="92011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52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96586-A7C4-47F6-B2E3-FD09546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554" y="365125"/>
            <a:ext cx="9292245" cy="1325563"/>
          </a:xfrm>
        </p:spPr>
        <p:txBody>
          <a:bodyPr/>
          <a:lstStyle/>
          <a:p>
            <a:pPr algn="ctr"/>
            <a:r>
              <a:rPr lang="ru-RU" dirty="0"/>
              <a:t>Перспективы реализации проекта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151846" cy="2069327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7702288"/>
              </p:ext>
            </p:extLst>
          </p:nvPr>
        </p:nvGraphicFramePr>
        <p:xfrm>
          <a:off x="162232" y="896647"/>
          <a:ext cx="11267768" cy="578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997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100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Актуальность проекта</vt:lpstr>
      <vt:lpstr>Презентация PowerPoint</vt:lpstr>
      <vt:lpstr>Описание продукта</vt:lpstr>
      <vt:lpstr>Описание продукта</vt:lpstr>
      <vt:lpstr>Описание продукта</vt:lpstr>
      <vt:lpstr>Описание продукта</vt:lpstr>
      <vt:lpstr>Описание продукта</vt:lpstr>
      <vt:lpstr>Перспективы реализации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Сергей</cp:lastModifiedBy>
  <cp:revision>11</cp:revision>
  <dcterms:created xsi:type="dcterms:W3CDTF">2020-09-06T18:24:53Z</dcterms:created>
  <dcterms:modified xsi:type="dcterms:W3CDTF">2020-09-18T03:13:55Z</dcterms:modified>
</cp:coreProperties>
</file>